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0" r:id="rId4"/>
    <p:sldMasterId id="2147483662" r:id="rId5"/>
    <p:sldMasterId id="2147483718" r:id="rId6"/>
  </p:sldMasterIdLst>
  <p:notesMasterIdLst>
    <p:notesMasterId r:id="rId52"/>
  </p:notesMasterIdLst>
  <p:handoutMasterIdLst>
    <p:handoutMasterId r:id="rId53"/>
  </p:handoutMasterIdLst>
  <p:sldIdLst>
    <p:sldId id="984" r:id="rId7"/>
    <p:sldId id="893" r:id="rId8"/>
    <p:sldId id="965" r:id="rId9"/>
    <p:sldId id="894" r:id="rId10"/>
    <p:sldId id="899" r:id="rId11"/>
    <p:sldId id="963" r:id="rId12"/>
    <p:sldId id="971" r:id="rId13"/>
    <p:sldId id="972" r:id="rId14"/>
    <p:sldId id="956" r:id="rId15"/>
    <p:sldId id="974" r:id="rId16"/>
    <p:sldId id="919" r:id="rId17"/>
    <p:sldId id="976" r:id="rId18"/>
    <p:sldId id="978" r:id="rId19"/>
    <p:sldId id="960" r:id="rId20"/>
    <p:sldId id="928" r:id="rId21"/>
    <p:sldId id="977" r:id="rId22"/>
    <p:sldId id="895" r:id="rId23"/>
    <p:sldId id="896" r:id="rId24"/>
    <p:sldId id="897" r:id="rId25"/>
    <p:sldId id="957" r:id="rId26"/>
    <p:sldId id="900" r:id="rId27"/>
    <p:sldId id="981" r:id="rId28"/>
    <p:sldId id="979" r:id="rId29"/>
    <p:sldId id="904" r:id="rId30"/>
    <p:sldId id="905" r:id="rId31"/>
    <p:sldId id="943" r:id="rId32"/>
    <p:sldId id="923" r:id="rId33"/>
    <p:sldId id="913" r:id="rId34"/>
    <p:sldId id="916" r:id="rId35"/>
    <p:sldId id="922" r:id="rId36"/>
    <p:sldId id="955" r:id="rId37"/>
    <p:sldId id="958" r:id="rId38"/>
    <p:sldId id="961" r:id="rId39"/>
    <p:sldId id="926" r:id="rId40"/>
    <p:sldId id="935" r:id="rId41"/>
    <p:sldId id="982" r:id="rId42"/>
    <p:sldId id="932" r:id="rId43"/>
    <p:sldId id="927" r:id="rId44"/>
    <p:sldId id="936" r:id="rId45"/>
    <p:sldId id="962" r:id="rId46"/>
    <p:sldId id="915" r:id="rId47"/>
    <p:sldId id="939" r:id="rId48"/>
    <p:sldId id="980" r:id="rId49"/>
    <p:sldId id="946" r:id="rId50"/>
    <p:sldId id="9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191D1-73BD-490F-B2D2-41447E7E8B64}">
          <p14:sldIdLst>
            <p14:sldId id="984"/>
            <p14:sldId id="893"/>
            <p14:sldId id="965"/>
            <p14:sldId id="894"/>
            <p14:sldId id="899"/>
            <p14:sldId id="963"/>
            <p14:sldId id="971"/>
            <p14:sldId id="972"/>
            <p14:sldId id="956"/>
            <p14:sldId id="974"/>
            <p14:sldId id="919"/>
            <p14:sldId id="976"/>
            <p14:sldId id="978"/>
            <p14:sldId id="960"/>
            <p14:sldId id="928"/>
            <p14:sldId id="977"/>
            <p14:sldId id="895"/>
            <p14:sldId id="896"/>
            <p14:sldId id="897"/>
            <p14:sldId id="957"/>
            <p14:sldId id="900"/>
            <p14:sldId id="981"/>
            <p14:sldId id="979"/>
            <p14:sldId id="904"/>
            <p14:sldId id="905"/>
            <p14:sldId id="943"/>
            <p14:sldId id="923"/>
            <p14:sldId id="913"/>
            <p14:sldId id="916"/>
            <p14:sldId id="922"/>
            <p14:sldId id="955"/>
            <p14:sldId id="958"/>
            <p14:sldId id="961"/>
            <p14:sldId id="926"/>
            <p14:sldId id="935"/>
            <p14:sldId id="982"/>
            <p14:sldId id="932"/>
            <p14:sldId id="927"/>
            <p14:sldId id="936"/>
            <p14:sldId id="962"/>
            <p14:sldId id="915"/>
            <p14:sldId id="939"/>
            <p14:sldId id="980"/>
            <p14:sldId id="946"/>
            <p14:sldId id="945"/>
          </p14:sldIdLst>
        </p14:section>
        <p14:section name="CR1" id="{A85B0A2A-6E17-4B52-B6C8-39F1817B9919}">
          <p14:sldIdLst/>
        </p14:section>
        <p14:section name="CR2" id="{7D32B48A-30BD-4AC2-AD52-BE0547A041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6F6"/>
    <a:srgbClr val="C282EA"/>
    <a:srgbClr val="DF8429"/>
    <a:srgbClr val="156082"/>
    <a:srgbClr val="FFFFFF"/>
    <a:srgbClr val="F4A185"/>
    <a:srgbClr val="F4A389"/>
    <a:srgbClr val="F4B5A0"/>
    <a:srgbClr val="83C1EC"/>
    <a:srgbClr val="96C9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5C2FB-A482-7DA5-F5E1-9577DE13CEED}" v="126" dt="2025-06-05T10:15:21.172"/>
    <p1510:client id="{27DBBFB1-597B-E77D-C8FF-C8023BF7DFE1}" v="56" dt="2025-06-06T08:05:07.741"/>
    <p1510:client id="{44BD2DD1-D78A-8F7A-3F59-D119C8A10BC4}" v="2" dt="2025-06-05T04:21:50.019"/>
    <p1510:client id="{49C8FB51-5210-1CC1-2DA7-ABA6F742EF2E}" v="25" dt="2025-06-05T04:09:22.244"/>
    <p1510:client id="{6C71EAEA-B770-40F9-9A17-7F43AEA7D1F4}" v="605" dt="2025-06-05T07:56:54.775"/>
    <p1510:client id="{E64ACC21-FB76-83A6-995E-2DBA4A85C7AD}" v="309" dt="2025-06-05T05:22:55.53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62" autoAdjust="0"/>
  </p:normalViewPr>
  <p:slideViewPr>
    <p:cSldViewPr snapToGrid="0">
      <p:cViewPr varScale="1">
        <p:scale>
          <a:sx n="56" d="100"/>
          <a:sy n="56" d="100"/>
        </p:scale>
        <p:origin x="1044" y="52"/>
      </p:cViewPr>
      <p:guideLst>
        <p:guide orient="horz" pos="2160"/>
        <p:guide pos="3840"/>
      </p:guideLst>
    </p:cSldViewPr>
  </p:slideViewPr>
  <p:notesTextViewPr>
    <p:cViewPr>
      <p:scale>
        <a:sx n="1" d="1"/>
        <a:sy n="1" d="1"/>
      </p:scale>
      <p:origin x="0" y="0"/>
    </p:cViewPr>
  </p:notesTextViewPr>
  <p:sorterViewPr>
    <p:cViewPr>
      <p:scale>
        <a:sx n="100" d="100"/>
        <a:sy n="100" d="100"/>
      </p:scale>
      <p:origin x="0" y="-125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kaver\Downloads\VAC%20Detail.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USER\Downloads\SOLS%20(3).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oleObject" Target="file:///C:\Users\kaver\Downloads\Detail%20about%20course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baseline="0" dirty="0"/>
              <a:t>State Diversity </a:t>
            </a:r>
            <a:endParaRPr lang="en-US" dirty="0"/>
          </a:p>
        </c:rich>
      </c:tx>
      <c:overlay val="0"/>
      <c:spPr>
        <a:solidFill>
          <a:schemeClr val="bg1">
            <a:lumMod val="85000"/>
          </a:schemeClr>
        </a:solidFill>
        <a:ln>
          <a:solidFill>
            <a:schemeClr val="tx1"/>
          </a:solid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NUMBER OF STUDENTS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Sheet1!$A$3:$A$23</c:f>
              <c:strCache>
                <c:ptCount val="21"/>
                <c:pt idx="0">
                  <c:v>Andhra Pradesh</c:v>
                </c:pt>
                <c:pt idx="1">
                  <c:v>Assam</c:v>
                </c:pt>
                <c:pt idx="2">
                  <c:v>Chhattisgarh</c:v>
                </c:pt>
                <c:pt idx="3">
                  <c:v>Delhi</c:v>
                </c:pt>
                <c:pt idx="4">
                  <c:v>Goa</c:v>
                </c:pt>
                <c:pt idx="5">
                  <c:v>Haryana</c:v>
                </c:pt>
                <c:pt idx="6">
                  <c:v>J &amp; K</c:v>
                </c:pt>
                <c:pt idx="7">
                  <c:v>Jharkhand</c:v>
                </c:pt>
                <c:pt idx="8">
                  <c:v>Karnataka</c:v>
                </c:pt>
                <c:pt idx="9">
                  <c:v>Madhya Pradesh</c:v>
                </c:pt>
                <c:pt idx="10">
                  <c:v>Maharashtra</c:v>
                </c:pt>
                <c:pt idx="11">
                  <c:v>Nagaland</c:v>
                </c:pt>
                <c:pt idx="12">
                  <c:v>Orissa</c:v>
                </c:pt>
                <c:pt idx="13">
                  <c:v>Punjab</c:v>
                </c:pt>
                <c:pt idx="14">
                  <c:v>Rajasthan</c:v>
                </c:pt>
                <c:pt idx="15">
                  <c:v>Sikkim</c:v>
                </c:pt>
                <c:pt idx="16">
                  <c:v>Tripura</c:v>
                </c:pt>
                <c:pt idx="17">
                  <c:v>Uttar Pradesh</c:v>
                </c:pt>
                <c:pt idx="18">
                  <c:v>Uttarakhand</c:v>
                </c:pt>
                <c:pt idx="19">
                  <c:v>West Bengal</c:v>
                </c:pt>
                <c:pt idx="20">
                  <c:v>Other</c:v>
                </c:pt>
              </c:strCache>
            </c:strRef>
          </c:cat>
          <c:val>
            <c:numRef>
              <c:f>Sheet1!$B$3:$B$23</c:f>
              <c:numCache>
                <c:formatCode>General</c:formatCode>
                <c:ptCount val="21"/>
                <c:pt idx="0">
                  <c:v>3</c:v>
                </c:pt>
                <c:pt idx="1">
                  <c:v>4</c:v>
                </c:pt>
                <c:pt idx="2">
                  <c:v>8</c:v>
                </c:pt>
                <c:pt idx="3">
                  <c:v>317</c:v>
                </c:pt>
                <c:pt idx="4">
                  <c:v>1</c:v>
                </c:pt>
                <c:pt idx="5">
                  <c:v>368</c:v>
                </c:pt>
                <c:pt idx="6">
                  <c:v>2</c:v>
                </c:pt>
                <c:pt idx="7">
                  <c:v>5</c:v>
                </c:pt>
                <c:pt idx="8">
                  <c:v>1</c:v>
                </c:pt>
                <c:pt idx="9">
                  <c:v>1</c:v>
                </c:pt>
                <c:pt idx="10">
                  <c:v>1</c:v>
                </c:pt>
                <c:pt idx="11">
                  <c:v>1</c:v>
                </c:pt>
                <c:pt idx="12">
                  <c:v>1</c:v>
                </c:pt>
                <c:pt idx="13">
                  <c:v>1</c:v>
                </c:pt>
                <c:pt idx="14">
                  <c:v>8</c:v>
                </c:pt>
                <c:pt idx="15">
                  <c:v>1</c:v>
                </c:pt>
                <c:pt idx="16">
                  <c:v>2</c:v>
                </c:pt>
                <c:pt idx="17">
                  <c:v>28</c:v>
                </c:pt>
                <c:pt idx="18">
                  <c:v>7</c:v>
                </c:pt>
                <c:pt idx="19">
                  <c:v>4</c:v>
                </c:pt>
                <c:pt idx="20">
                  <c:v>62</c:v>
                </c:pt>
              </c:numCache>
            </c:numRef>
          </c:val>
          <c:extLst>
            <c:ext xmlns:c16="http://schemas.microsoft.com/office/drawing/2014/chart" uri="{C3380CC4-5D6E-409C-BE32-E72D297353CC}">
              <c16:uniqueId val="{00000000-5416-4A64-A25D-617CD86DE3BF}"/>
            </c:ext>
          </c:extLst>
        </c:ser>
        <c:dLbls>
          <c:dLblPos val="outEnd"/>
          <c:showLegendKey val="0"/>
          <c:showVal val="1"/>
          <c:showCatName val="0"/>
          <c:showSerName val="0"/>
          <c:showPercent val="0"/>
          <c:showBubbleSize val="0"/>
        </c:dLbls>
        <c:gapWidth val="100"/>
        <c:overlap val="-24"/>
        <c:axId val="1878374480"/>
        <c:axId val="1878374960"/>
      </c:barChart>
      <c:catAx>
        <c:axId val="1878374480"/>
        <c:scaling>
          <c:orientation val="minMax"/>
        </c:scaling>
        <c:delete val="0"/>
        <c:axPos val="b"/>
        <c:title>
          <c:tx>
            <c:rich>
              <a:bodyPr rot="0" spcFirstLastPara="1" vertOverflow="ellipsis" vert="horz" wrap="square" anchor="ctr" anchorCtr="1"/>
              <a:lstStyle/>
              <a:p>
                <a:pPr algn="ctr" rtl="0">
                  <a:defRPr lang="en-IN" sz="1197" b="1" i="0" u="none" strike="noStrike" kern="1200" baseline="0">
                    <a:solidFill>
                      <a:prstClr val="black">
                        <a:lumMod val="65000"/>
                        <a:lumOff val="35000"/>
                      </a:prstClr>
                    </a:solidFill>
                    <a:latin typeface="Antique Olive" panose="020B0603020204030204" pitchFamily="34" charset="0"/>
                    <a:ea typeface="+mn-ea"/>
                    <a:cs typeface="+mn-cs"/>
                  </a:defRPr>
                </a:pPr>
                <a:r>
                  <a:rPr lang="en-IN" sz="1197" b="1" i="0" u="none" strike="noStrike" kern="1200" baseline="0">
                    <a:solidFill>
                      <a:prstClr val="black">
                        <a:lumMod val="65000"/>
                        <a:lumOff val="35000"/>
                      </a:prstClr>
                    </a:solidFill>
                    <a:latin typeface="Antique Olive" panose="020B0603020204030204" pitchFamily="34" charset="0"/>
                    <a:ea typeface="+mn-ea"/>
                    <a:cs typeface="+mn-cs"/>
                  </a:rPr>
                  <a:t>STATES</a:t>
                </a:r>
              </a:p>
            </c:rich>
          </c:tx>
          <c:layout>
            <c:manualLayout>
              <c:xMode val="edge"/>
              <c:yMode val="edge"/>
              <c:x val="0.47378346456692916"/>
              <c:y val="0.87405074365704283"/>
            </c:manualLayout>
          </c:layout>
          <c:overlay val="0"/>
          <c:spPr>
            <a:solidFill>
              <a:schemeClr val="bg1">
                <a:lumMod val="85000"/>
              </a:schemeClr>
            </a:solidFill>
            <a:ln>
              <a:solidFill>
                <a:schemeClr val="tx1"/>
              </a:solidFill>
            </a:ln>
            <a:effectLst/>
          </c:spPr>
          <c:txPr>
            <a:bodyPr rot="0" spcFirstLastPara="1" vertOverflow="ellipsis" vert="horz" wrap="square" anchor="ctr" anchorCtr="1"/>
            <a:lstStyle/>
            <a:p>
              <a:pPr algn="ctr" rtl="0">
                <a:defRPr lang="en-IN" sz="1197" b="1" i="0" u="none" strike="noStrike" kern="1200" baseline="0">
                  <a:solidFill>
                    <a:prstClr val="black">
                      <a:lumMod val="65000"/>
                      <a:lumOff val="35000"/>
                    </a:prstClr>
                  </a:solidFill>
                  <a:latin typeface="Antique Olive" panose="020B0603020204030204" pitchFamily="34" charset="0"/>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ntique Olive" panose="020B0603020204030204" pitchFamily="34" charset="0"/>
                <a:ea typeface="+mn-ea"/>
                <a:cs typeface="+mn-cs"/>
              </a:defRPr>
            </a:pPr>
            <a:endParaRPr lang="en-US"/>
          </a:p>
        </c:txPr>
        <c:crossAx val="1878374960"/>
        <c:crosses val="autoZero"/>
        <c:auto val="1"/>
        <c:lblAlgn val="ctr"/>
        <c:lblOffset val="100"/>
        <c:noMultiLvlLbl val="0"/>
      </c:catAx>
      <c:valAx>
        <c:axId val="1878374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Antique Olive" panose="020B0603020204030204" pitchFamily="34" charset="0"/>
                    <a:ea typeface="+mn-ea"/>
                    <a:cs typeface="+mn-cs"/>
                  </a:defRPr>
                </a:pPr>
                <a:r>
                  <a:rPr lang="en-IN" b="1" dirty="0">
                    <a:latin typeface="Antique Olive" panose="020B0603020204030204" pitchFamily="34" charset="0"/>
                  </a:rPr>
                  <a:t>NUMBER OF STUDENTS</a:t>
                </a:r>
              </a:p>
            </c:rich>
          </c:tx>
          <c:layout>
            <c:manualLayout>
              <c:xMode val="edge"/>
              <c:yMode val="edge"/>
              <c:x val="0"/>
              <c:y val="0.11048440176443416"/>
            </c:manualLayout>
          </c:layout>
          <c:overlay val="0"/>
          <c:spPr>
            <a:solidFill>
              <a:schemeClr val="bg1">
                <a:lumMod val="85000"/>
              </a:schemeClr>
            </a:solidFill>
            <a:ln>
              <a:solidFill>
                <a:schemeClr val="tx1"/>
              </a:solid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Antique Olive" panose="020B0603020204030204" pitchFamily="34" charset="0"/>
                  <a:ea typeface="+mn-ea"/>
                  <a:cs typeface="+mn-cs"/>
                </a:defRPr>
              </a:pPr>
              <a:endParaRPr lang="en-I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837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N" sz="1200" b="1" u="sng">
                <a:solidFill>
                  <a:sysClr val="windowText" lastClr="000000"/>
                </a:solidFill>
              </a:rPr>
              <a:t>ADVANCED</a:t>
            </a:r>
            <a:r>
              <a:rPr lang="en-IN" sz="1200" b="1" u="sng" baseline="0">
                <a:solidFill>
                  <a:sysClr val="windowText" lastClr="000000"/>
                </a:solidFill>
              </a:rPr>
              <a:t> LEARNER - PRATIKSHA VARSHNEY</a:t>
            </a:r>
            <a:endParaRPr lang="en-IN" sz="12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IN"/>
        </a:p>
      </c:txPr>
    </c:title>
    <c:autoTitleDeleted val="0"/>
    <c:plotArea>
      <c:layout>
        <c:manualLayout>
          <c:layoutTarget val="inner"/>
          <c:xMode val="edge"/>
          <c:yMode val="edge"/>
          <c:x val="0.13178937007874017"/>
          <c:y val="0.14393518518518519"/>
          <c:w val="0.8376550743657043"/>
          <c:h val="0.59963728492271795"/>
        </c:manualLayout>
      </c:layout>
      <c:lineChart>
        <c:grouping val="stacke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Sheet2!$C$3:$G$3</c:f>
              <c:strCache>
                <c:ptCount val="5"/>
                <c:pt idx="0">
                  <c:v>1st Year 
CGPA</c:v>
                </c:pt>
                <c:pt idx="1">
                  <c:v>2nd Year 
CGPA</c:v>
                </c:pt>
                <c:pt idx="2">
                  <c:v>3rd Year 
CGPA</c:v>
                </c:pt>
                <c:pt idx="3">
                  <c:v>4th Year 
CGPA</c:v>
                </c:pt>
                <c:pt idx="4">
                  <c:v>5th Year CGPA</c:v>
                </c:pt>
              </c:strCache>
            </c:strRef>
          </c:cat>
          <c:val>
            <c:numRef>
              <c:f>Sheet2!$C$4:$G$4</c:f>
              <c:numCache>
                <c:formatCode>General</c:formatCode>
                <c:ptCount val="5"/>
                <c:pt idx="0">
                  <c:v>8.2100000000000009</c:v>
                </c:pt>
                <c:pt idx="1">
                  <c:v>8.66</c:v>
                </c:pt>
                <c:pt idx="2">
                  <c:v>8.85</c:v>
                </c:pt>
                <c:pt idx="3">
                  <c:v>9.01</c:v>
                </c:pt>
                <c:pt idx="4">
                  <c:v>9.07</c:v>
                </c:pt>
              </c:numCache>
            </c:numRef>
          </c:val>
          <c:smooth val="0"/>
          <c:extLst>
            <c:ext xmlns:c16="http://schemas.microsoft.com/office/drawing/2014/chart" uri="{C3380CC4-5D6E-409C-BE32-E72D297353CC}">
              <c16:uniqueId val="{00000000-6D49-410E-8A5B-A9645451B3EF}"/>
            </c:ext>
          </c:extLst>
        </c:ser>
        <c:dLbls>
          <c:dLblPos val="t"/>
          <c:showLegendKey val="0"/>
          <c:showVal val="1"/>
          <c:showCatName val="0"/>
          <c:showSerName val="0"/>
          <c:showPercent val="0"/>
          <c:showBubbleSize val="0"/>
        </c:dLbls>
        <c:smooth val="0"/>
        <c:axId val="74858608"/>
        <c:axId val="74860048"/>
      </c:lineChart>
      <c:catAx>
        <c:axId val="74858608"/>
        <c:scaling>
          <c:orientation val="minMax"/>
        </c:scaling>
        <c:delete val="0"/>
        <c:axPos val="b"/>
        <c:title>
          <c:tx>
            <c:rich>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IN" sz="1050" b="1">
                    <a:solidFill>
                      <a:sysClr val="windowText" lastClr="000000"/>
                    </a:solidFill>
                  </a:rPr>
                  <a:t>YEAR</a:t>
                </a:r>
              </a:p>
            </c:rich>
          </c:tx>
          <c:overlay val="0"/>
          <c:spPr>
            <a:noFill/>
            <a:ln>
              <a:solidFill>
                <a:sysClr val="windowText" lastClr="000000"/>
              </a:solid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74860048"/>
        <c:crosses val="autoZero"/>
        <c:auto val="1"/>
        <c:lblAlgn val="ctr"/>
        <c:lblOffset val="100"/>
        <c:noMultiLvlLbl val="0"/>
      </c:catAx>
      <c:valAx>
        <c:axId val="7486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IN" b="1">
                    <a:solidFill>
                      <a:sysClr val="windowText" lastClr="000000"/>
                    </a:solidFill>
                  </a:rPr>
                  <a:t>CGPA</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7485860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sng" strike="noStrike" kern="1200" spc="0" baseline="0">
                <a:solidFill>
                  <a:schemeClr val="tx1">
                    <a:lumMod val="65000"/>
                    <a:lumOff val="35000"/>
                  </a:schemeClr>
                </a:solidFill>
                <a:latin typeface="+mn-lt"/>
                <a:ea typeface="+mn-ea"/>
                <a:cs typeface="+mn-cs"/>
              </a:defRPr>
            </a:pPr>
            <a:r>
              <a:rPr lang="en-IN" sz="1200" b="1" u="sng">
                <a:solidFill>
                  <a:sysClr val="windowText" lastClr="000000"/>
                </a:solidFill>
                <a:latin typeface="+mn-lt"/>
                <a:ea typeface="ADLaM Display" panose="02010000000000000000" pitchFamily="2" charset="0"/>
                <a:cs typeface="ADLaM Display" panose="02010000000000000000" pitchFamily="2" charset="0"/>
              </a:rPr>
              <a:t>SLOW LEARNER-</a:t>
            </a:r>
            <a:r>
              <a:rPr lang="en-IN" sz="1200" b="1" u="sng" baseline="0">
                <a:solidFill>
                  <a:sysClr val="windowText" lastClr="000000"/>
                </a:solidFill>
                <a:latin typeface="+mn-lt"/>
                <a:ea typeface="ADLaM Display" panose="02010000000000000000" pitchFamily="2" charset="0"/>
                <a:cs typeface="ADLaM Display" panose="02010000000000000000" pitchFamily="2" charset="0"/>
              </a:rPr>
              <a:t> PIYUSH JHA</a:t>
            </a:r>
            <a:endParaRPr lang="en-IN" sz="1200" b="1" u="sng">
              <a:solidFill>
                <a:sysClr val="windowText" lastClr="000000"/>
              </a:solidFill>
              <a:latin typeface="+mn-lt"/>
              <a:ea typeface="ADLaM Display" panose="02010000000000000000" pitchFamily="2" charset="0"/>
              <a:cs typeface="ADLaM Display" panose="02010000000000000000" pitchFamily="2" charset="0"/>
            </a:endParaRPr>
          </a:p>
        </c:rich>
      </c:tx>
      <c:overlay val="0"/>
      <c:spPr>
        <a:noFill/>
        <a:ln>
          <a:noFill/>
        </a:ln>
        <a:effectLst/>
      </c:spPr>
      <c:txPr>
        <a:bodyPr rot="0" spcFirstLastPara="1" vertOverflow="ellipsis" vert="horz" wrap="square" anchor="ctr" anchorCtr="1"/>
        <a:lstStyle/>
        <a:p>
          <a:pPr>
            <a:defRPr sz="1200" b="0" i="0" u="sng" strike="noStrike" kern="1200" spc="0" baseline="0">
              <a:solidFill>
                <a:schemeClr val="tx1">
                  <a:lumMod val="65000"/>
                  <a:lumOff val="35000"/>
                </a:schemeClr>
              </a:solidFill>
              <a:latin typeface="+mn-lt"/>
              <a:ea typeface="+mn-ea"/>
              <a:cs typeface="+mn-cs"/>
            </a:defRPr>
          </a:pPr>
          <a:endParaRPr lang="en-IN"/>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'slow learner'!$C$3:$G$3</c:f>
              <c:strCache>
                <c:ptCount val="5"/>
                <c:pt idx="0">
                  <c:v>1st Year 
CGPA</c:v>
                </c:pt>
                <c:pt idx="1">
                  <c:v>2nd Year 
CGPA</c:v>
                </c:pt>
                <c:pt idx="2">
                  <c:v>3rd Year 
CGPA</c:v>
                </c:pt>
                <c:pt idx="3">
                  <c:v>4th Year 
CGPA</c:v>
                </c:pt>
                <c:pt idx="4">
                  <c:v>5th Year CGPA</c:v>
                </c:pt>
              </c:strCache>
            </c:strRef>
          </c:cat>
          <c:val>
            <c:numRef>
              <c:f>'slow learner'!$C$4:$G$4</c:f>
              <c:numCache>
                <c:formatCode>General</c:formatCode>
                <c:ptCount val="5"/>
                <c:pt idx="0">
                  <c:v>2.64</c:v>
                </c:pt>
                <c:pt idx="1">
                  <c:v>3.31</c:v>
                </c:pt>
                <c:pt idx="2">
                  <c:v>3.88</c:v>
                </c:pt>
                <c:pt idx="3">
                  <c:v>5.04</c:v>
                </c:pt>
                <c:pt idx="4">
                  <c:v>5.55</c:v>
                </c:pt>
              </c:numCache>
            </c:numRef>
          </c:val>
          <c:smooth val="0"/>
          <c:extLst>
            <c:ext xmlns:c16="http://schemas.microsoft.com/office/drawing/2014/chart" uri="{C3380CC4-5D6E-409C-BE32-E72D297353CC}">
              <c16:uniqueId val="{00000000-14DB-4512-88E9-E588E888FC7A}"/>
            </c:ext>
          </c:extLst>
        </c:ser>
        <c:dLbls>
          <c:dLblPos val="t"/>
          <c:showLegendKey val="0"/>
          <c:showVal val="1"/>
          <c:showCatName val="0"/>
          <c:showSerName val="0"/>
          <c:showPercent val="0"/>
          <c:showBubbleSize val="0"/>
        </c:dLbls>
        <c:smooth val="0"/>
        <c:axId val="2096398416"/>
        <c:axId val="2096398896"/>
      </c:lineChart>
      <c:catAx>
        <c:axId val="20963984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IN" b="1">
                    <a:solidFill>
                      <a:schemeClr val="tx1"/>
                    </a:solidFill>
                  </a:rPr>
                  <a:t>YEAR</a:t>
                </a:r>
              </a:p>
            </c:rich>
          </c:tx>
          <c:overlay val="0"/>
          <c:spPr>
            <a:noFill/>
            <a:ln>
              <a:solidFill>
                <a:sysClr val="windowText" lastClr="000000"/>
              </a:solid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096398896"/>
        <c:crosses val="autoZero"/>
        <c:auto val="1"/>
        <c:lblAlgn val="ctr"/>
        <c:lblOffset val="100"/>
        <c:noMultiLvlLbl val="0"/>
      </c:catAx>
      <c:valAx>
        <c:axId val="2096398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IN" b="1">
                    <a:solidFill>
                      <a:schemeClr val="tx1"/>
                    </a:solidFill>
                  </a:rPr>
                  <a:t>CGPA</a:t>
                </a:r>
                <a:r>
                  <a:rPr lang="en-IN" b="1" baseline="0">
                    <a:solidFill>
                      <a:schemeClr val="tx1"/>
                    </a:solidFill>
                  </a:rPr>
                  <a:t> </a:t>
                </a:r>
                <a:endParaRPr lang="en-IN" b="1">
                  <a:solidFill>
                    <a:schemeClr val="tx1"/>
                  </a:solidFill>
                </a:endParaRPr>
              </a:p>
            </c:rich>
          </c:tx>
          <c:overlay val="0"/>
          <c:spPr>
            <a:noFill/>
            <a:ln>
              <a:solidFill>
                <a:sysClr val="windowText" lastClr="000000"/>
              </a:solid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I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398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Sheet4!$B$3</c:f>
              <c:strCache>
                <c:ptCount val="1"/>
                <c:pt idx="0">
                  <c:v>2018-2023</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Sheet4!$C$2:$E$2</c:f>
              <c:strCache>
                <c:ptCount val="3"/>
                <c:pt idx="0">
                  <c:v>Higher Studies</c:v>
                </c:pt>
                <c:pt idx="1">
                  <c:v>Registered with the Bar</c:v>
                </c:pt>
                <c:pt idx="2">
                  <c:v>Entrepreneurs</c:v>
                </c:pt>
              </c:strCache>
            </c:strRef>
          </c:cat>
          <c:val>
            <c:numRef>
              <c:f>Sheet4!$C$3:$E$3</c:f>
              <c:numCache>
                <c:formatCode>General</c:formatCode>
                <c:ptCount val="3"/>
                <c:pt idx="0">
                  <c:v>24</c:v>
                </c:pt>
                <c:pt idx="1">
                  <c:v>409</c:v>
                </c:pt>
                <c:pt idx="2">
                  <c:v>19</c:v>
                </c:pt>
              </c:numCache>
            </c:numRef>
          </c:val>
          <c:extLst>
            <c:ext xmlns:c16="http://schemas.microsoft.com/office/drawing/2014/chart" uri="{C3380CC4-5D6E-409C-BE32-E72D297353CC}">
              <c16:uniqueId val="{00000000-2721-4F82-A891-58051FDE7A42}"/>
            </c:ext>
          </c:extLst>
        </c:ser>
        <c:dLbls>
          <c:dLblPos val="inEnd"/>
          <c:showLegendKey val="0"/>
          <c:showVal val="1"/>
          <c:showCatName val="0"/>
          <c:showSerName val="0"/>
          <c:showPercent val="0"/>
          <c:showBubbleSize val="0"/>
        </c:dLbls>
        <c:gapWidth val="65"/>
        <c:axId val="453179904"/>
        <c:axId val="453180864"/>
      </c:barChart>
      <c:valAx>
        <c:axId val="4531808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1600" b="1" i="0" u="none" strike="noStrike" kern="1200" baseline="0">
                    <a:solidFill>
                      <a:srgbClr val="FF0000"/>
                    </a:solidFill>
                    <a:latin typeface="+mn-lt"/>
                    <a:ea typeface="+mn-ea"/>
                    <a:cs typeface="+mn-cs"/>
                  </a:defRPr>
                </a:pPr>
                <a:r>
                  <a:rPr lang="en-IN" sz="1600">
                    <a:solidFill>
                      <a:srgbClr val="FF0000"/>
                    </a:solidFill>
                  </a:rPr>
                  <a:t>NUMBER</a:t>
                </a:r>
                <a:r>
                  <a:rPr lang="en-IN" sz="1600" baseline="0">
                    <a:solidFill>
                      <a:srgbClr val="FF0000"/>
                    </a:solidFill>
                  </a:rPr>
                  <a:t> OF STUDENTS</a:t>
                </a:r>
                <a:endParaRPr lang="en-IN" sz="1600">
                  <a:solidFill>
                    <a:srgbClr val="FF0000"/>
                  </a:solidFill>
                </a:endParaRPr>
              </a:p>
            </c:rich>
          </c:tx>
          <c:layout>
            <c:manualLayout>
              <c:xMode val="edge"/>
              <c:yMode val="edge"/>
              <c:x val="0.51979731000702034"/>
              <c:y val="0.72758144714758533"/>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FF0000"/>
                  </a:solidFill>
                  <a:latin typeface="+mn-lt"/>
                  <a:ea typeface="+mn-ea"/>
                  <a:cs typeface="+mn-cs"/>
                </a:defRPr>
              </a:pPr>
              <a:endParaRPr lang="en-I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crossAx val="453179904"/>
        <c:crosses val="autoZero"/>
        <c:crossBetween val="between"/>
      </c:valAx>
      <c:catAx>
        <c:axId val="45317990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FF0000"/>
                    </a:solidFill>
                    <a:latin typeface="+mn-lt"/>
                    <a:ea typeface="+mn-ea"/>
                    <a:cs typeface="+mn-cs"/>
                  </a:defRPr>
                </a:pPr>
                <a:r>
                  <a:rPr lang="en-IN" sz="1600">
                    <a:solidFill>
                      <a:srgbClr val="FF0000"/>
                    </a:solidFill>
                  </a:rPr>
                  <a:t>PLACEMENT</a:t>
                </a:r>
                <a:r>
                  <a:rPr lang="en-IN" sz="1600" baseline="0">
                    <a:solidFill>
                      <a:srgbClr val="FF0000"/>
                    </a:solidFill>
                  </a:rPr>
                  <a:t> DATA</a:t>
                </a:r>
                <a:endParaRPr lang="en-IN" sz="1600">
                  <a:solidFill>
                    <a:srgbClr val="FF0000"/>
                  </a:solidFill>
                </a:endParaRPr>
              </a:p>
            </c:rich>
          </c:tx>
          <c:layout>
            <c:manualLayout>
              <c:xMode val="edge"/>
              <c:yMode val="edge"/>
              <c:x val="7.8552140816556745E-3"/>
              <c:y val="0.1040833372547174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FF0000"/>
                  </a:solidFill>
                  <a:latin typeface="+mn-lt"/>
                  <a:ea typeface="+mn-ea"/>
                  <a:cs typeface="+mn-cs"/>
                </a:defRPr>
              </a:pPr>
              <a:endParaRPr lang="en-IN"/>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crossAx val="453180864"/>
        <c:crosses val="autoZero"/>
        <c:auto val="1"/>
        <c:lblAlgn val="ctr"/>
        <c:lblOffset val="100"/>
        <c:noMultiLvlLbl val="0"/>
      </c:catAx>
      <c:spPr>
        <a:noFill/>
        <a:ln>
          <a:noFill/>
        </a:ln>
        <a:effectLst/>
      </c:spPr>
    </c:plotArea>
    <c:legend>
      <c:legendPos val="b"/>
      <c:layout>
        <c:manualLayout>
          <c:xMode val="edge"/>
          <c:yMode val="edge"/>
          <c:x val="0.19210733191832499"/>
          <c:y val="0.81986377111665332"/>
          <c:w val="0.19821612220773221"/>
          <c:h val="0.1502552821043715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pivotSource>
    <c:name>[SOLS (3).xlsx]Gender Pivot!PivotTable41</c:name>
    <c:fmtId val="-1"/>
  </c:pivotSource>
  <c:chart>
    <c:title>
      <c:tx>
        <c:rich>
          <a:bodyPr rot="0" vert="horz"/>
          <a:lstStyle/>
          <a:p>
            <a:pPr>
              <a:defRPr/>
            </a:pPr>
            <a:r>
              <a:rPr lang="en-US"/>
              <a:t>Student’s Gender Diversity</a:t>
            </a:r>
          </a:p>
        </c:rich>
      </c:tx>
      <c:overlay val="0"/>
    </c:title>
    <c:autoTitleDeleted val="0"/>
    <c:pivotFmts>
      <c:pivotFmt>
        <c:idx val="0"/>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s>
    <c:plotArea>
      <c:layout>
        <c:manualLayout>
          <c:layoutTarget val="inner"/>
          <c:xMode val="edge"/>
          <c:yMode val="edge"/>
          <c:x val="4.6082003532828361E-2"/>
          <c:y val="0.19726666666666667"/>
          <c:w val="0.9234997455166013"/>
          <c:h val="0.68694488188976377"/>
        </c:manualLayout>
      </c:layout>
      <c:barChart>
        <c:barDir val="col"/>
        <c:grouping val="clustered"/>
        <c:varyColors val="0"/>
        <c:ser>
          <c:idx val="0"/>
          <c:order val="0"/>
          <c:tx>
            <c:strRef>
              <c:f>'Gender Pivot'!$C$3</c:f>
              <c:strCache>
                <c:ptCount val="1"/>
                <c:pt idx="0">
                  <c:v>Total</c:v>
                </c:pt>
              </c:strCache>
            </c:strRef>
          </c:tx>
          <c:spPr>
            <a:solidFill>
              <a:schemeClr val="accent4">
                <a:lumMod val="75000"/>
              </a:schemeClr>
            </a:solidFill>
          </c:spPr>
          <c:invertIfNegative val="0"/>
          <c:dPt>
            <c:idx val="0"/>
            <c:invertIfNegative val="0"/>
            <c:bubble3D val="0"/>
            <c:spPr>
              <a:solidFill>
                <a:srgbClr val="FFC0CB"/>
              </a:solidFill>
            </c:spPr>
            <c:extLst>
              <c:ext xmlns:c16="http://schemas.microsoft.com/office/drawing/2014/chart" uri="{C3380CC4-5D6E-409C-BE32-E72D297353CC}">
                <c16:uniqueId val="{00000001-AB54-46E7-990F-36EAE9EED729}"/>
              </c:ext>
            </c:extLst>
          </c:dPt>
          <c:dPt>
            <c:idx val="2"/>
            <c:invertIfNegative val="0"/>
            <c:bubble3D val="0"/>
            <c:spPr>
              <a:solidFill>
                <a:srgbClr val="FFC0CB"/>
              </a:solidFill>
            </c:spPr>
            <c:extLst>
              <c:ext xmlns:c16="http://schemas.microsoft.com/office/drawing/2014/chart" uri="{C3380CC4-5D6E-409C-BE32-E72D297353CC}">
                <c16:uniqueId val="{00000003-AB54-46E7-990F-36EAE9EED729}"/>
              </c:ext>
            </c:extLst>
          </c:dPt>
          <c:dPt>
            <c:idx val="4"/>
            <c:invertIfNegative val="0"/>
            <c:bubble3D val="0"/>
            <c:spPr>
              <a:solidFill>
                <a:srgbClr val="FFC0CB"/>
              </a:solidFill>
            </c:spPr>
            <c:extLst>
              <c:ext xmlns:c16="http://schemas.microsoft.com/office/drawing/2014/chart" uri="{C3380CC4-5D6E-409C-BE32-E72D297353CC}">
                <c16:uniqueId val="{00000005-AB54-46E7-990F-36EAE9EED729}"/>
              </c:ext>
            </c:extLst>
          </c:dPt>
          <c:dPt>
            <c:idx val="6"/>
            <c:invertIfNegative val="0"/>
            <c:bubble3D val="0"/>
            <c:spPr>
              <a:solidFill>
                <a:srgbClr val="FFC0CB"/>
              </a:solidFill>
            </c:spPr>
            <c:extLst>
              <c:ext xmlns:c16="http://schemas.microsoft.com/office/drawing/2014/chart" uri="{C3380CC4-5D6E-409C-BE32-E72D297353CC}">
                <c16:uniqueId val="{00000007-AB54-46E7-990F-36EAE9EED729}"/>
              </c:ext>
            </c:extLst>
          </c:dPt>
          <c:dPt>
            <c:idx val="8"/>
            <c:invertIfNegative val="0"/>
            <c:bubble3D val="0"/>
            <c:spPr>
              <a:solidFill>
                <a:srgbClr val="FFC0CB"/>
              </a:solidFill>
            </c:spPr>
            <c:extLst>
              <c:ext xmlns:c16="http://schemas.microsoft.com/office/drawing/2014/chart" uri="{C3380CC4-5D6E-409C-BE32-E72D297353CC}">
                <c16:uniqueId val="{00000009-AB54-46E7-990F-36EAE9EED729}"/>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'Gender Pivot'!$A$4:$B$13</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2018-19</c:v>
                  </c:pt>
                  <c:pt idx="2">
                    <c:v>2019-20</c:v>
                  </c:pt>
                  <c:pt idx="4">
                    <c:v>2020-21</c:v>
                  </c:pt>
                  <c:pt idx="6">
                    <c:v>2021-22</c:v>
                  </c:pt>
                  <c:pt idx="8">
                    <c:v>2022-23</c:v>
                  </c:pt>
                </c:lvl>
              </c:multiLvlStrCache>
            </c:multiLvlStrRef>
          </c:cat>
          <c:val>
            <c:numRef>
              <c:f>'Gender Pivot'!$C$4:$C$13</c:f>
              <c:numCache>
                <c:formatCode>General</c:formatCode>
                <c:ptCount val="10"/>
                <c:pt idx="0">
                  <c:v>32</c:v>
                </c:pt>
                <c:pt idx="1">
                  <c:v>94</c:v>
                </c:pt>
                <c:pt idx="2">
                  <c:v>47</c:v>
                </c:pt>
                <c:pt idx="3">
                  <c:v>95</c:v>
                </c:pt>
                <c:pt idx="4">
                  <c:v>50</c:v>
                </c:pt>
                <c:pt idx="5">
                  <c:v>97</c:v>
                </c:pt>
                <c:pt idx="6">
                  <c:v>45</c:v>
                </c:pt>
                <c:pt idx="7">
                  <c:v>123</c:v>
                </c:pt>
                <c:pt idx="8">
                  <c:v>96</c:v>
                </c:pt>
                <c:pt idx="9">
                  <c:v>148</c:v>
                </c:pt>
              </c:numCache>
            </c:numRef>
          </c:val>
          <c:extLst>
            <c:ext xmlns:c16="http://schemas.microsoft.com/office/drawing/2014/chart" uri="{C3380CC4-5D6E-409C-BE32-E72D297353CC}">
              <c16:uniqueId val="{0000000A-AB54-46E7-990F-36EAE9EED729}"/>
            </c:ext>
          </c:extLst>
        </c:ser>
        <c:dLbls>
          <c:dLblPos val="outEnd"/>
          <c:showLegendKey val="0"/>
          <c:showVal val="1"/>
          <c:showCatName val="0"/>
          <c:showSerName val="0"/>
          <c:showPercent val="0"/>
          <c:showBubbleSize val="0"/>
        </c:dLbls>
        <c:gapWidth val="219"/>
        <c:overlap val="-27"/>
        <c:axId val="161428992"/>
        <c:axId val="151615104"/>
      </c:barChart>
      <c:catAx>
        <c:axId val="161428992"/>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51615104"/>
        <c:crosses val="autoZero"/>
        <c:auto val="1"/>
        <c:lblAlgn val="ctr"/>
        <c:lblOffset val="100"/>
        <c:noMultiLvlLbl val="0"/>
      </c:catAx>
      <c:valAx>
        <c:axId val="151615104"/>
        <c:scaling>
          <c:orientation val="minMax"/>
        </c:scaling>
        <c:delete val="0"/>
        <c:axPos val="l"/>
        <c:majorGridlines/>
        <c:numFmt formatCode="General" sourceLinked="1"/>
        <c:majorTickMark val="none"/>
        <c:minorTickMark val="none"/>
        <c:tickLblPos val="nextTo"/>
        <c:txPr>
          <a:bodyPr rot="-60000000" vert="horz"/>
          <a:lstStyle/>
          <a:p>
            <a:pPr>
              <a:defRPr/>
            </a:pPr>
            <a:endParaRPr lang="en-US"/>
          </a:p>
        </c:txPr>
        <c:crossAx val="161428992"/>
        <c:crosses val="autoZero"/>
        <c:crossBetween val="between"/>
      </c:valAx>
    </c:plotArea>
    <c:plotVisOnly val="1"/>
    <c:dispBlanksAs val="gap"/>
    <c:showDLblsOverMax val="0"/>
  </c:chart>
  <c:spPr>
    <a:noFill/>
    <a:ln>
      <a:solidFill>
        <a:sysClr val="windowText" lastClr="000000"/>
      </a:solidFill>
    </a:ln>
  </c:spPr>
  <c:txPr>
    <a:bodyPr/>
    <a:lstStyle/>
    <a:p>
      <a:pPr>
        <a:defRPr sz="1200"/>
      </a:pPr>
      <a:endParaRPr lang="en-US"/>
    </a:p>
  </c:txPr>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tx1"/>
                </a:solidFill>
                <a:latin typeface="+mj-lt"/>
                <a:ea typeface="+mj-ea"/>
                <a:cs typeface="+mj-cs"/>
              </a:defRPr>
            </a:pPr>
            <a:r>
              <a:rPr lang="en-US" u="sng" dirty="0">
                <a:solidFill>
                  <a:schemeClr val="tx1"/>
                </a:solidFill>
              </a:rPr>
              <a:t>Reasons for Girl Child's Drop Out from the Higher Studies</a:t>
            </a:r>
          </a:p>
        </c:rich>
      </c:tx>
      <c:layout>
        <c:manualLayout>
          <c:xMode val="edge"/>
          <c:yMode val="edge"/>
          <c:x val="8.4576044382135285E-2"/>
          <c:y val="0"/>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7.8959971040662782E-2"/>
          <c:y val="0.22760459658273738"/>
          <c:w val="0.37344656960030198"/>
          <c:h val="0.77239540341726265"/>
        </c:manualLayout>
      </c:layout>
      <c:pieChart>
        <c:varyColors val="1"/>
        <c:ser>
          <c:idx val="0"/>
          <c:order val="0"/>
          <c:tx>
            <c:strRef>
              <c:f>Sheet1!$B$1</c:f>
              <c:strCache>
                <c:ptCount val="1"/>
                <c:pt idx="0">
                  <c:v>Reasons for Girl Child's Drop Out from the Higher Studies</c:v>
                </c:pt>
              </c:strCache>
            </c:strRef>
          </c:tx>
          <c:spPr>
            <a:ln>
              <a:solidFill>
                <a:schemeClr val="tx1"/>
              </a:solidFill>
            </a:ln>
          </c:spPr>
          <c:dPt>
            <c:idx val="0"/>
            <c:bubble3D val="0"/>
            <c:spPr>
              <a:gradFill>
                <a:gsLst>
                  <a:gs pos="100000">
                    <a:schemeClr val="accent1">
                      <a:lumMod val="60000"/>
                      <a:lumOff val="40000"/>
                    </a:schemeClr>
                  </a:gs>
                  <a:gs pos="0">
                    <a:schemeClr val="accent1"/>
                  </a:gs>
                </a:gsLst>
                <a:lin ang="5400000" scaled="0"/>
              </a:gradFill>
              <a:ln w="19050">
                <a:solidFill>
                  <a:schemeClr val="tx1"/>
                </a:solidFill>
              </a:ln>
              <a:effectLst/>
            </c:spPr>
            <c:extLst>
              <c:ext xmlns:c16="http://schemas.microsoft.com/office/drawing/2014/chart" uri="{C3380CC4-5D6E-409C-BE32-E72D297353CC}">
                <c16:uniqueId val="{00000001-B6D8-45C7-B692-561B2C34FC73}"/>
              </c:ext>
            </c:extLst>
          </c:dPt>
          <c:dPt>
            <c:idx val="1"/>
            <c:bubble3D val="0"/>
            <c:spPr>
              <a:gradFill>
                <a:gsLst>
                  <a:gs pos="100000">
                    <a:schemeClr val="accent2">
                      <a:lumMod val="60000"/>
                      <a:lumOff val="40000"/>
                    </a:schemeClr>
                  </a:gs>
                  <a:gs pos="0">
                    <a:schemeClr val="accent2"/>
                  </a:gs>
                </a:gsLst>
                <a:lin ang="5400000" scaled="0"/>
              </a:gradFill>
              <a:ln w="19050">
                <a:solidFill>
                  <a:schemeClr val="tx1"/>
                </a:solidFill>
              </a:ln>
              <a:effectLst/>
            </c:spPr>
            <c:extLst>
              <c:ext xmlns:c16="http://schemas.microsoft.com/office/drawing/2014/chart" uri="{C3380CC4-5D6E-409C-BE32-E72D297353CC}">
                <c16:uniqueId val="{00000003-B6D8-45C7-B692-561B2C34FC73}"/>
              </c:ext>
            </c:extLst>
          </c:dPt>
          <c:dPt>
            <c:idx val="2"/>
            <c:bubble3D val="0"/>
            <c:spPr>
              <a:gradFill>
                <a:gsLst>
                  <a:gs pos="100000">
                    <a:schemeClr val="accent3">
                      <a:lumMod val="60000"/>
                      <a:lumOff val="40000"/>
                    </a:schemeClr>
                  </a:gs>
                  <a:gs pos="0">
                    <a:schemeClr val="accent3"/>
                  </a:gs>
                </a:gsLst>
                <a:lin ang="5400000" scaled="0"/>
              </a:gradFill>
              <a:ln w="19050">
                <a:solidFill>
                  <a:schemeClr val="tx1"/>
                </a:solidFill>
              </a:ln>
              <a:effectLst/>
            </c:spPr>
            <c:extLst>
              <c:ext xmlns:c16="http://schemas.microsoft.com/office/drawing/2014/chart" uri="{C3380CC4-5D6E-409C-BE32-E72D297353CC}">
                <c16:uniqueId val="{00000005-B6D8-45C7-B692-561B2C34FC73}"/>
              </c:ext>
            </c:extLst>
          </c:dPt>
          <c:dPt>
            <c:idx val="3"/>
            <c:bubble3D val="0"/>
            <c:spPr>
              <a:gradFill>
                <a:gsLst>
                  <a:gs pos="100000">
                    <a:schemeClr val="accent4">
                      <a:lumMod val="60000"/>
                      <a:lumOff val="40000"/>
                    </a:schemeClr>
                  </a:gs>
                  <a:gs pos="0">
                    <a:schemeClr val="accent4"/>
                  </a:gs>
                </a:gsLst>
                <a:lin ang="5400000" scaled="0"/>
              </a:gradFill>
              <a:ln w="19050">
                <a:solidFill>
                  <a:schemeClr val="tx1"/>
                </a:solidFill>
              </a:ln>
              <a:effectLst/>
            </c:spPr>
            <c:extLst>
              <c:ext xmlns:c16="http://schemas.microsoft.com/office/drawing/2014/chart" uri="{C3380CC4-5D6E-409C-BE32-E72D297353CC}">
                <c16:uniqueId val="{00000007-B6D8-45C7-B692-561B2C34FC73}"/>
              </c:ext>
            </c:extLst>
          </c:dPt>
          <c:dPt>
            <c:idx val="4"/>
            <c:bubble3D val="0"/>
            <c:spPr>
              <a:gradFill>
                <a:gsLst>
                  <a:gs pos="100000">
                    <a:schemeClr val="accent5">
                      <a:lumMod val="60000"/>
                      <a:lumOff val="40000"/>
                    </a:schemeClr>
                  </a:gs>
                  <a:gs pos="0">
                    <a:schemeClr val="accent5"/>
                  </a:gs>
                </a:gsLst>
                <a:lin ang="5400000" scaled="0"/>
              </a:gradFill>
              <a:ln w="19050">
                <a:solidFill>
                  <a:schemeClr val="tx1"/>
                </a:solidFill>
              </a:ln>
              <a:effectLst/>
            </c:spPr>
            <c:extLst>
              <c:ext xmlns:c16="http://schemas.microsoft.com/office/drawing/2014/chart" uri="{C3380CC4-5D6E-409C-BE32-E72D297353CC}">
                <c16:uniqueId val="{00000009-B6D8-45C7-B692-561B2C34FC7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Financial Problem</c:v>
                </c:pt>
                <c:pt idx="1">
                  <c:v>Marriage</c:v>
                </c:pt>
                <c:pt idx="2">
                  <c:v>College Too Far</c:v>
                </c:pt>
                <c:pt idx="3">
                  <c:v>Afraid of Safety </c:v>
                </c:pt>
                <c:pt idx="4">
                  <c:v>Did not Answer</c:v>
                </c:pt>
              </c:strCache>
            </c:strRef>
          </c:cat>
          <c:val>
            <c:numRef>
              <c:f>Sheet1!$B$2:$B$6</c:f>
              <c:numCache>
                <c:formatCode>General</c:formatCode>
                <c:ptCount val="5"/>
                <c:pt idx="0">
                  <c:v>10</c:v>
                </c:pt>
                <c:pt idx="1">
                  <c:v>11</c:v>
                </c:pt>
                <c:pt idx="2">
                  <c:v>6</c:v>
                </c:pt>
                <c:pt idx="3">
                  <c:v>6</c:v>
                </c:pt>
                <c:pt idx="4">
                  <c:v>4</c:v>
                </c:pt>
              </c:numCache>
            </c:numRef>
          </c:val>
          <c:extLst>
            <c:ext xmlns:c16="http://schemas.microsoft.com/office/drawing/2014/chart" uri="{C3380CC4-5D6E-409C-BE32-E72D297353CC}">
              <c16:uniqueId val="{0000000A-B6D8-45C7-B692-561B2C34FC73}"/>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252802855104883"/>
          <c:y val="0.23443351497983483"/>
          <c:w val="0.36436221734458318"/>
          <c:h val="0.71005827491837914"/>
        </c:manualLayout>
      </c:layout>
      <c:overlay val="0"/>
      <c:spPr>
        <a:solidFill>
          <a:schemeClr val="lt1">
            <a:alpha val="50000"/>
          </a:schemeClr>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c:ext uri="{0b15fc19-7d7d-44ad-8c2d-2c3a37ce22c3}">
        <chartProps xmlns="https://web.wps.cn/et/2018/main" chartId="{ea0a016d-9cb8-4b7d-bcfb-6373eae1fad3}"/>
      </c:ext>
    </c:extLst>
  </c:chart>
  <c:spPr>
    <a:pattFill prst="dkDnDiag">
      <a:fgClr>
        <a:schemeClr val="lt1"/>
      </a:fgClr>
      <a:bgClr>
        <a:schemeClr val="dk1">
          <a:lumMod val="10000"/>
          <a:lumOff val="90000"/>
        </a:schemeClr>
      </a:bgClr>
    </a:pattFill>
    <a:ln w="952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[SOLS (3).xlsx]Gender Pivot!PivotTable41</c:name>
    <c:fmtId val="-1"/>
  </c:pivotSource>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latin typeface="Times New Roman" panose="02020603050405020304" pitchFamily="18" charset="0"/>
                <a:cs typeface="Times New Roman" panose="02020603050405020304" pitchFamily="18" charset="0"/>
              </a:rPr>
              <a:t>Student’s Gender Diversity</a:t>
            </a:r>
          </a:p>
        </c:rich>
      </c:tx>
      <c:overlay val="0"/>
      <c:spPr>
        <a:solidFill>
          <a:srgbClr val="D64787">
            <a:lumMod val="40000"/>
            <a:lumOff val="60000"/>
          </a:srgbClr>
        </a:solidFill>
        <a:ln>
          <a:solidFill>
            <a:sysClr val="windowText" lastClr="000000"/>
          </a:solidFill>
        </a:ln>
        <a:effectLst/>
      </c:spPr>
    </c:title>
    <c:autoTitleDeleted val="0"/>
    <c:pivotFmts>
      <c:pivotFmt>
        <c:idx val="0"/>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delete val="1"/>
          <c:extLst>
            <c:ext xmlns:c15="http://schemas.microsoft.com/office/drawing/2012/chart" uri="{CE6537A1-D6FC-4f65-9D91-7224C49458BB}"/>
          </c:extLst>
        </c:dLbl>
      </c:pivotFmt>
    </c:pivotFmts>
    <c:plotArea>
      <c:layout>
        <c:manualLayout>
          <c:layoutTarget val="inner"/>
          <c:xMode val="edge"/>
          <c:yMode val="edge"/>
          <c:x val="4.6082003532828361E-2"/>
          <c:y val="0.19726666666666667"/>
          <c:w val="0.9234997455166013"/>
          <c:h val="0.68694488188976377"/>
        </c:manualLayout>
      </c:layout>
      <c:barChart>
        <c:barDir val="col"/>
        <c:grouping val="clustered"/>
        <c:varyColors val="0"/>
        <c:ser>
          <c:idx val="0"/>
          <c:order val="0"/>
          <c:tx>
            <c:strRef>
              <c:f>'Gender Pivot'!$C$3</c:f>
              <c:strCache>
                <c:ptCount val="1"/>
                <c:pt idx="0">
                  <c:v>Total</c:v>
                </c:pt>
              </c:strCache>
            </c:strRef>
          </c:tx>
          <c:spPr>
            <a:solidFill>
              <a:schemeClr val="accent2"/>
            </a:solidFill>
            <a:ln>
              <a:noFill/>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'Gender Pivot'!$A$4:$B$13</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2018-19</c:v>
                  </c:pt>
                  <c:pt idx="2">
                    <c:v>2019-20</c:v>
                  </c:pt>
                  <c:pt idx="4">
                    <c:v>2020-21</c:v>
                  </c:pt>
                  <c:pt idx="6">
                    <c:v>2021-22</c:v>
                  </c:pt>
                  <c:pt idx="8">
                    <c:v>2022-23</c:v>
                  </c:pt>
                </c:lvl>
              </c:multiLvlStrCache>
            </c:multiLvlStrRef>
          </c:cat>
          <c:val>
            <c:numRef>
              <c:f>'Gender Pivot'!$C$4:$C$13</c:f>
              <c:numCache>
                <c:formatCode>General</c:formatCode>
                <c:ptCount val="10"/>
                <c:pt idx="0">
                  <c:v>32</c:v>
                </c:pt>
                <c:pt idx="1">
                  <c:v>94</c:v>
                </c:pt>
                <c:pt idx="2">
                  <c:v>47</c:v>
                </c:pt>
                <c:pt idx="3">
                  <c:v>95</c:v>
                </c:pt>
                <c:pt idx="4">
                  <c:v>50</c:v>
                </c:pt>
                <c:pt idx="5">
                  <c:v>97</c:v>
                </c:pt>
                <c:pt idx="6">
                  <c:v>45</c:v>
                </c:pt>
                <c:pt idx="7">
                  <c:v>123</c:v>
                </c:pt>
                <c:pt idx="8">
                  <c:v>96</c:v>
                </c:pt>
                <c:pt idx="9">
                  <c:v>148</c:v>
                </c:pt>
              </c:numCache>
            </c:numRef>
          </c:val>
          <c:extLst>
            <c:ext xmlns:c16="http://schemas.microsoft.com/office/drawing/2014/chart" uri="{C3380CC4-5D6E-409C-BE32-E72D297353CC}">
              <c16:uniqueId val="{00000000-1A9D-4603-BF53-52C7457D47DF}"/>
            </c:ext>
          </c:extLst>
        </c:ser>
        <c:dLbls>
          <c:dLblPos val="outEnd"/>
          <c:showLegendKey val="0"/>
          <c:showVal val="1"/>
          <c:showCatName val="0"/>
          <c:showSerName val="0"/>
          <c:showPercent val="0"/>
          <c:showBubbleSize val="0"/>
        </c:dLbls>
        <c:gapWidth val="219"/>
        <c:overlap val="-27"/>
        <c:axId val="188293120"/>
        <c:axId val="180457408"/>
      </c:barChart>
      <c:catAx>
        <c:axId val="18829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80457408"/>
        <c:crosses val="autoZero"/>
        <c:auto val="1"/>
        <c:lblAlgn val="ctr"/>
        <c:lblOffset val="100"/>
        <c:noMultiLvlLbl val="0"/>
      </c:catAx>
      <c:valAx>
        <c:axId val="18045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293120"/>
        <c:crosses val="autoZero"/>
        <c:crossBetween val="between"/>
      </c:valAx>
      <c:spPr>
        <a:solidFill>
          <a:schemeClr val="bg1"/>
        </a:solidFill>
        <a:ln>
          <a:noFill/>
        </a:ln>
        <a:effectLst/>
      </c:spPr>
    </c:plotArea>
    <c:plotVisOnly val="1"/>
    <c:dispBlanksAs val="gap"/>
    <c:showDLblsOverMax val="0"/>
  </c:chart>
  <c:spPr>
    <a:solidFill>
      <a:sysClr val="window" lastClr="FFFFFF"/>
    </a:solidFill>
    <a:ln>
      <a:solidFill>
        <a:sysClr val="windowText" lastClr="000000"/>
      </a:solidFill>
    </a:ln>
    <a:effectLst/>
  </c:spPr>
  <c:txPr>
    <a:bodyPr/>
    <a:lstStyle/>
    <a:p>
      <a:pPr>
        <a:defRPr/>
      </a:pPr>
      <a:endParaRPr lang="en-US"/>
    </a:p>
  </c:txPr>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a:t>5</a:t>
            </a:r>
            <a:r>
              <a:rPr lang="en-US" sz="1600" baseline="0"/>
              <a:t> YEAR INTEGRATED LAW PROGRAMME</a:t>
            </a:r>
            <a:endParaRPr lang="en-US" sz="1600"/>
          </a:p>
        </c:rich>
      </c:tx>
      <c:layout>
        <c:manualLayout>
          <c:xMode val="edge"/>
          <c:yMode val="edge"/>
          <c:x val="0.37295807727707009"/>
          <c:y val="1.7072035832325458E-2"/>
        </c:manualLayout>
      </c:layout>
      <c:overlay val="0"/>
    </c:title>
    <c:autoTitleDeleted val="0"/>
    <c:plotArea>
      <c:layout/>
      <c:pieChart>
        <c:varyColors val="1"/>
        <c:ser>
          <c:idx val="0"/>
          <c:order val="0"/>
          <c:tx>
            <c:strRef>
              <c:f>'B.A.LL.B(H)'!$B$1:$B$2</c:f>
              <c:strCache>
                <c:ptCount val="2"/>
                <c:pt idx="0">
                  <c:v>Detail of Courses (B.A.LL.B.(H)</c:v>
                </c:pt>
                <c:pt idx="1">
                  <c:v>No of. Courses</c:v>
                </c:pt>
              </c:strCache>
            </c:strRef>
          </c:tx>
          <c:spPr>
            <a:ln>
              <a:solidFill>
                <a:schemeClr val="tx1"/>
              </a:solidFill>
            </a:ln>
          </c:spPr>
          <c:dLbls>
            <c:dLbl>
              <c:idx val="5"/>
              <c:layout>
                <c:manualLayout>
                  <c:x val="1.2270374322236528E-2"/>
                  <c:y val="3.04390063704674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3CB-467A-ABBE-4E4E12D4A40A}"/>
                </c:ext>
              </c:extLst>
            </c:dLbl>
            <c:dLbl>
              <c:idx val="6"/>
              <c:layout>
                <c:manualLayout>
                  <c:x val="-2.1602023037962238E-3"/>
                  <c:y val="-3.649299284099405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891765870130337"/>
                      <c:h val="6.8007004495024573E-2"/>
                    </c:manualLayout>
                  </c15:layout>
                </c:ext>
                <c:ext xmlns:c16="http://schemas.microsoft.com/office/drawing/2014/chart" uri="{C3380CC4-5D6E-409C-BE32-E72D297353CC}">
                  <c16:uniqueId val="{00000001-23CB-467A-ABBE-4E4E12D4A40A}"/>
                </c:ext>
              </c:extLst>
            </c:dLbl>
            <c:dLbl>
              <c:idx val="7"/>
              <c:layout>
                <c:manualLayout>
                  <c:x val="-3.298918078835137E-2"/>
                  <c:y val="-1.69839468482436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3CB-467A-ABBE-4E4E12D4A40A}"/>
                </c:ext>
              </c:extLst>
            </c:dLbl>
            <c:dLbl>
              <c:idx val="8"/>
              <c:layout>
                <c:manualLayout>
                  <c:x val="-6.5613508510431656E-2"/>
                  <c:y val="-1.0365551524063744E-2"/>
                </c:manualLayout>
              </c:layout>
              <c:tx>
                <c:rich>
                  <a:bodyPr/>
                  <a:lstStyle/>
                  <a:p>
                    <a:r>
                      <a:rPr lang="en-US" baseline="0"/>
                      <a:t>Skill Enhancement Courses
</a:t>
                    </a:r>
                    <a:fld id="{F78B0FB6-03DC-44D3-9E5B-0947800758F8}"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F4-403C-9F9D-3F4C35A13EC4}"/>
                </c:ext>
              </c:extLst>
            </c:dLbl>
            <c:dLbl>
              <c:idx val="9"/>
              <c:layout>
                <c:manualLayout>
                  <c:x val="-6.3918515127964773E-2"/>
                  <c:y val="-9.858329470560341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4F4-403C-9F9D-3F4C35A13EC4}"/>
                </c:ext>
              </c:extLst>
            </c:dLbl>
            <c:spPr>
              <a:solidFill>
                <a:prstClr val="white"/>
              </a:solidFill>
              <a:ln>
                <a:solidFill>
                  <a:prstClr val="black"/>
                </a:solidFill>
              </a:ln>
              <a:effectLst/>
            </c:spPr>
            <c:txPr>
              <a:bodyPr wrap="square" lIns="38100" tIns="19050" rIns="38100" bIns="19050" anchor="ctr">
                <a:spAutoFit/>
              </a:bodyPr>
              <a:lstStyle/>
              <a:p>
                <a:pPr>
                  <a:defRPr sz="1100"/>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'B.A.LL.B(H)'!$A$3:$A$12</c:f>
              <c:strCache>
                <c:ptCount val="10"/>
                <c:pt idx="0">
                  <c:v>Core Courses</c:v>
                </c:pt>
                <c:pt idx="1">
                  <c:v>Clinical Compulsory Courses</c:v>
                </c:pt>
                <c:pt idx="2">
                  <c:v>First Degree Courses</c:v>
                </c:pt>
                <c:pt idx="3">
                  <c:v>Elective Courses</c:v>
                </c:pt>
                <c:pt idx="4">
                  <c:v>Honors Elective Courses</c:v>
                </c:pt>
                <c:pt idx="5">
                  <c:v>Value Added Courses</c:v>
                </c:pt>
                <c:pt idx="6">
                  <c:v>Foreign Language</c:v>
                </c:pt>
                <c:pt idx="7">
                  <c:v>Summer Internship</c:v>
                </c:pt>
                <c:pt idx="8">
                  <c:v>CDC offered Courses</c:v>
                </c:pt>
                <c:pt idx="9">
                  <c:v>Ability Enhancement Courses</c:v>
                </c:pt>
              </c:strCache>
            </c:strRef>
          </c:cat>
          <c:val>
            <c:numRef>
              <c:f>'B.A.LL.B(H)'!$B$3:$B$12</c:f>
              <c:numCache>
                <c:formatCode>General</c:formatCode>
                <c:ptCount val="10"/>
                <c:pt idx="0">
                  <c:v>20</c:v>
                </c:pt>
                <c:pt idx="1">
                  <c:v>4</c:v>
                </c:pt>
                <c:pt idx="2">
                  <c:v>12</c:v>
                </c:pt>
                <c:pt idx="3">
                  <c:v>6</c:v>
                </c:pt>
                <c:pt idx="4">
                  <c:v>8</c:v>
                </c:pt>
                <c:pt idx="5">
                  <c:v>1</c:v>
                </c:pt>
                <c:pt idx="6">
                  <c:v>2</c:v>
                </c:pt>
                <c:pt idx="7">
                  <c:v>4</c:v>
                </c:pt>
                <c:pt idx="8">
                  <c:v>3</c:v>
                </c:pt>
                <c:pt idx="9">
                  <c:v>5</c:v>
                </c:pt>
              </c:numCache>
            </c:numRef>
          </c:val>
          <c:extLst>
            <c:ext xmlns:c16="http://schemas.microsoft.com/office/drawing/2014/chart" uri="{C3380CC4-5D6E-409C-BE32-E72D297353CC}">
              <c16:uniqueId val="{00000000-04F4-403C-9F9D-3F4C35A13EC4}"/>
            </c:ext>
          </c:extLst>
        </c:ser>
        <c:dLbls>
          <c:dLblPos val="bestFit"/>
          <c:showLegendKey val="0"/>
          <c:showVal val="0"/>
          <c:showCatName val="0"/>
          <c:showSerName val="0"/>
          <c:showPercent val="0"/>
          <c:showBubbleSize val="0"/>
          <c:showLeaderLines val="0"/>
        </c:dLbls>
        <c:firstSliceAng val="0"/>
      </c:pieChart>
    </c:plotArea>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baseline="0">
                <a:solidFill>
                  <a:schemeClr val="tx1"/>
                </a:solidFill>
                <a:latin typeface="+mn-lt"/>
                <a:ea typeface="+mn-ea"/>
                <a:cs typeface="+mn-cs"/>
              </a:defRPr>
            </a:pPr>
            <a:r>
              <a:rPr lang="en-US" sz="1800" b="1" i="0" u="sng" strike="noStrike" baseline="0" dirty="0">
                <a:solidFill>
                  <a:schemeClr val="tx1"/>
                </a:solidFill>
                <a:latin typeface="Calibri"/>
              </a:rPr>
              <a:t>B.COM.LL.B.(H</a:t>
            </a:r>
            <a:r>
              <a:rPr lang="en-US" sz="1800" b="0" i="0" u="none" strike="noStrike" baseline="0" dirty="0">
                <a:solidFill>
                  <a:schemeClr val="tx1"/>
                </a:solidFill>
                <a:latin typeface="Calibri"/>
              </a:rPr>
              <a:t>)</a:t>
            </a:r>
          </a:p>
        </c:rich>
      </c:tx>
      <c:layout>
        <c:manualLayout>
          <c:xMode val="edge"/>
          <c:yMode val="edge"/>
          <c:x val="0.18261851346307859"/>
          <c:y val="4.8305361314727275E-4"/>
        </c:manualLayout>
      </c:layout>
      <c:overlay val="1"/>
      <c:spPr>
        <a:noFill/>
        <a:ln>
          <a:noFill/>
        </a:ln>
        <a:effectLst/>
      </c:spPr>
      <c:txPr>
        <a:bodyPr rot="0" spcFirstLastPara="1" vertOverflow="ellipsis" vert="horz" wrap="square" anchor="ctr" anchorCtr="1"/>
        <a:lstStyle/>
        <a:p>
          <a:pPr>
            <a:defRPr sz="1800" b="0" i="0" u="none" strike="noStrike" baseline="0">
              <a:solidFill>
                <a:schemeClr val="tx1"/>
              </a:solidFill>
              <a:latin typeface="+mn-lt"/>
              <a:ea typeface="+mn-ea"/>
              <a:cs typeface="+mn-cs"/>
            </a:defRPr>
          </a:pPr>
          <a:endParaRPr lang="en-US"/>
        </a:p>
      </c:txPr>
    </c:title>
    <c:autoTitleDeleted val="0"/>
    <c:plotArea>
      <c:layout>
        <c:manualLayout>
          <c:layoutTarget val="inner"/>
          <c:xMode val="edge"/>
          <c:yMode val="edge"/>
          <c:x val="2.9375973621101125E-2"/>
          <c:y val="9.7982064153416204E-2"/>
          <c:w val="0.58208667013088622"/>
          <c:h val="0.86028126575714958"/>
        </c:manualLayout>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2767-484C-ADA1-CDACA00B1C0F}"/>
              </c:ext>
            </c:extLst>
          </c:dPt>
          <c:dPt>
            <c:idx val="1"/>
            <c:bubble3D val="0"/>
            <c:spPr>
              <a:solidFill>
                <a:schemeClr val="accent2"/>
              </a:solidFill>
              <a:ln>
                <a:noFill/>
              </a:ln>
              <a:effectLst/>
            </c:spPr>
            <c:extLst>
              <c:ext xmlns:c16="http://schemas.microsoft.com/office/drawing/2014/chart" uri="{C3380CC4-5D6E-409C-BE32-E72D297353CC}">
                <c16:uniqueId val="{00000003-2767-484C-ADA1-CDACA00B1C0F}"/>
              </c:ext>
            </c:extLst>
          </c:dPt>
          <c:dPt>
            <c:idx val="2"/>
            <c:bubble3D val="0"/>
            <c:spPr>
              <a:solidFill>
                <a:schemeClr val="accent3"/>
              </a:solidFill>
              <a:ln>
                <a:noFill/>
              </a:ln>
              <a:effectLst/>
            </c:spPr>
            <c:extLst>
              <c:ext xmlns:c16="http://schemas.microsoft.com/office/drawing/2014/chart" uri="{C3380CC4-5D6E-409C-BE32-E72D297353CC}">
                <c16:uniqueId val="{00000005-2767-484C-ADA1-CDACA00B1C0F}"/>
              </c:ext>
            </c:extLst>
          </c:dPt>
          <c:dPt>
            <c:idx val="3"/>
            <c:bubble3D val="0"/>
            <c:spPr>
              <a:solidFill>
                <a:schemeClr val="accent4"/>
              </a:solidFill>
              <a:ln>
                <a:noFill/>
              </a:ln>
              <a:effectLst/>
            </c:spPr>
            <c:extLst>
              <c:ext xmlns:c16="http://schemas.microsoft.com/office/drawing/2014/chart" uri="{C3380CC4-5D6E-409C-BE32-E72D297353CC}">
                <c16:uniqueId val="{00000007-2767-484C-ADA1-CDACA00B1C0F}"/>
              </c:ext>
            </c:extLst>
          </c:dPt>
          <c:dPt>
            <c:idx val="4"/>
            <c:bubble3D val="0"/>
            <c:spPr>
              <a:solidFill>
                <a:schemeClr val="accent5"/>
              </a:solidFill>
              <a:ln>
                <a:noFill/>
              </a:ln>
              <a:effectLst/>
            </c:spPr>
            <c:extLst>
              <c:ext xmlns:c16="http://schemas.microsoft.com/office/drawing/2014/chart" uri="{C3380CC4-5D6E-409C-BE32-E72D297353CC}">
                <c16:uniqueId val="{00000009-2767-484C-ADA1-CDACA00B1C0F}"/>
              </c:ext>
            </c:extLst>
          </c:dPt>
          <c:dPt>
            <c:idx val="5"/>
            <c:bubble3D val="0"/>
            <c:spPr>
              <a:solidFill>
                <a:schemeClr val="accent6"/>
              </a:solidFill>
              <a:ln>
                <a:noFill/>
              </a:ln>
              <a:effectLst/>
            </c:spPr>
            <c:extLst>
              <c:ext xmlns:c16="http://schemas.microsoft.com/office/drawing/2014/chart" uri="{C3380CC4-5D6E-409C-BE32-E72D297353CC}">
                <c16:uniqueId val="{0000000B-2767-484C-ADA1-CDACA00B1C0F}"/>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2767-484C-ADA1-CDACA00B1C0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'B.Com.LL.B.(H)'!$A$2:$A$8</c:f>
              <c:strCache>
                <c:ptCount val="7"/>
                <c:pt idx="0">
                  <c:v>Employability</c:v>
                </c:pt>
                <c:pt idx="1">
                  <c:v>Entrepreneurship</c:v>
                </c:pt>
                <c:pt idx="2">
                  <c:v>Skill development</c:v>
                </c:pt>
                <c:pt idx="3">
                  <c:v>Gender</c:v>
                </c:pt>
                <c:pt idx="4">
                  <c:v>Human Values</c:v>
                </c:pt>
                <c:pt idx="5">
                  <c:v>Professional Ethics</c:v>
                </c:pt>
                <c:pt idx="6">
                  <c:v>Environment &amp; Sustainability</c:v>
                </c:pt>
              </c:strCache>
            </c:strRef>
          </c:cat>
          <c:val>
            <c:numRef>
              <c:f>'B.Com.LL.B.(H)'!$B$2:$B$8</c:f>
              <c:numCache>
                <c:formatCode>General</c:formatCode>
                <c:ptCount val="7"/>
                <c:pt idx="0">
                  <c:v>78</c:v>
                </c:pt>
                <c:pt idx="1">
                  <c:v>2</c:v>
                </c:pt>
                <c:pt idx="2">
                  <c:v>19</c:v>
                </c:pt>
                <c:pt idx="3">
                  <c:v>10</c:v>
                </c:pt>
                <c:pt idx="4">
                  <c:v>22</c:v>
                </c:pt>
                <c:pt idx="5">
                  <c:v>9</c:v>
                </c:pt>
                <c:pt idx="6">
                  <c:v>8</c:v>
                </c:pt>
              </c:numCache>
            </c:numRef>
          </c:val>
          <c:extLst>
            <c:ext xmlns:c16="http://schemas.microsoft.com/office/drawing/2014/chart" uri="{C3380CC4-5D6E-409C-BE32-E72D297353CC}">
              <c16:uniqueId val="{0000000E-2767-484C-ADA1-CDACA00B1C0F}"/>
            </c:ext>
          </c:extLst>
        </c:ser>
        <c:dLbls>
          <c:showLegendKey val="0"/>
          <c:showVal val="1"/>
          <c:showCatName val="0"/>
          <c:showSerName val="0"/>
          <c:showPercent val="0"/>
          <c:showBubbleSize val="0"/>
          <c:showLeaderLines val="1"/>
        </c:dLbls>
        <c:firstSliceAng val="0"/>
        <c:holeSize val="50"/>
      </c:doughnutChart>
      <c:spPr>
        <a:solidFill>
          <a:srgbClr val="70AD47">
            <a:lumMod val="20000"/>
            <a:lumOff val="80000"/>
          </a:srgbClr>
        </a:solidFill>
        <a:ln>
          <a:solidFill>
            <a:sysClr val="windowText" lastClr="000000"/>
          </a:solidFill>
        </a:ln>
        <a:effectLst/>
      </c:spPr>
    </c:plotArea>
    <c:legend>
      <c:legendPos val="r"/>
      <c:layout>
        <c:manualLayout>
          <c:xMode val="edge"/>
          <c:yMode val="edge"/>
          <c:x val="0.6243186551535238"/>
          <c:y val="8.3867827779805712E-3"/>
          <c:w val="0.36180070903235845"/>
          <c:h val="0.97109297596078636"/>
        </c:manualLayout>
      </c:layout>
      <c:overlay val="0"/>
      <c:spPr>
        <a:noFill/>
        <a:ln>
          <a:solidFill>
            <a:sysClr val="windowText" lastClr="000000"/>
          </a:solidFill>
        </a:ln>
        <a:effectLst/>
      </c:spPr>
      <c:txPr>
        <a:bodyPr rot="0" spcFirstLastPara="1" vertOverflow="ellipsis" vert="horz" wrap="square" anchor="ctr" anchorCtr="1"/>
        <a:lstStyle/>
        <a:p>
          <a:pPr>
            <a:defRPr sz="1100" b="1" i="0" u="none" strike="noStrike"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70AD47">
        <a:lumMod val="20000"/>
        <a:lumOff val="80000"/>
      </a:srgbClr>
    </a:solidFill>
    <a:ln>
      <a:solidFill>
        <a:sysClr val="windowText" lastClr="000000"/>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r>
              <a:rPr lang="en-IN" sz="1800" b="1" u="sng">
                <a:solidFill>
                  <a:schemeClr val="tx1"/>
                </a:solidFill>
              </a:rPr>
              <a:t>BBA</a:t>
            </a:r>
            <a:r>
              <a:rPr lang="en-IN" sz="1800" b="1" u="sng" baseline="0">
                <a:solidFill>
                  <a:schemeClr val="tx1"/>
                </a:solidFill>
              </a:rPr>
              <a:t> LL.B(H)</a:t>
            </a:r>
            <a:endParaRPr lang="en-IN" sz="1800" b="1" u="sng">
              <a:solidFill>
                <a:schemeClr val="tx1"/>
              </a:solidFill>
            </a:endParaRPr>
          </a:p>
        </c:rich>
      </c:tx>
      <c:layout>
        <c:manualLayout>
          <c:xMode val="edge"/>
          <c:yMode val="edge"/>
          <c:x val="0.19564183559944873"/>
          <c:y val="1.9647774758756127E-2"/>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endParaRPr lang="en-IN"/>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973156007972691E-2"/>
          <c:y val="0.19751723462153239"/>
          <c:w val="0.62688271128814588"/>
          <c:h val="0.7448361460589518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E9C-410A-96D8-AD56F0B94C6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E9C-410A-96D8-AD56F0B94C6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E9C-410A-96D8-AD56F0B94C6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E9C-410A-96D8-AD56F0B94C6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E9C-410A-96D8-AD56F0B94C6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AE9C-410A-96D8-AD56F0B94C6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AE9C-410A-96D8-AD56F0B94C6D}"/>
              </c:ext>
            </c:extLst>
          </c:dPt>
          <c:dLbls>
            <c:dLbl>
              <c:idx val="0"/>
              <c:layout>
                <c:manualLayout>
                  <c:x val="-0.12650164837803082"/>
                  <c:y val="-0.1142857142857142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9C-410A-96D8-AD56F0B94C6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'BBA.LL.B.(H)'!$A$2:$A$8</c:f>
              <c:strCache>
                <c:ptCount val="7"/>
                <c:pt idx="0">
                  <c:v>Employability</c:v>
                </c:pt>
                <c:pt idx="1">
                  <c:v>Entrepreneurship</c:v>
                </c:pt>
                <c:pt idx="2">
                  <c:v>Skill development</c:v>
                </c:pt>
                <c:pt idx="3">
                  <c:v>Gender</c:v>
                </c:pt>
                <c:pt idx="4">
                  <c:v>Human Values</c:v>
                </c:pt>
                <c:pt idx="5">
                  <c:v>Professional Ethics</c:v>
                </c:pt>
                <c:pt idx="6">
                  <c:v>Environment &amp; Sustainability</c:v>
                </c:pt>
              </c:strCache>
            </c:strRef>
          </c:cat>
          <c:val>
            <c:numRef>
              <c:f>'BBA.LL.B.(H)'!$B$2:$B$8</c:f>
              <c:numCache>
                <c:formatCode>General</c:formatCode>
                <c:ptCount val="7"/>
                <c:pt idx="0">
                  <c:v>77</c:v>
                </c:pt>
                <c:pt idx="1">
                  <c:v>6</c:v>
                </c:pt>
                <c:pt idx="2">
                  <c:v>20</c:v>
                </c:pt>
                <c:pt idx="3">
                  <c:v>10</c:v>
                </c:pt>
                <c:pt idx="4">
                  <c:v>23</c:v>
                </c:pt>
                <c:pt idx="5">
                  <c:v>9</c:v>
                </c:pt>
                <c:pt idx="6">
                  <c:v>8</c:v>
                </c:pt>
              </c:numCache>
            </c:numRef>
          </c:val>
          <c:extLst>
            <c:ext xmlns:c16="http://schemas.microsoft.com/office/drawing/2014/chart" uri="{C3380CC4-5D6E-409C-BE32-E72D297353CC}">
              <c16:uniqueId val="{0000000E-AE9C-410A-96D8-AD56F0B94C6D}"/>
            </c:ext>
          </c:extLst>
        </c:ser>
        <c:dLbls>
          <c:dLblPos val="outEnd"/>
          <c:showLegendKey val="0"/>
          <c:showVal val="1"/>
          <c:showCatName val="0"/>
          <c:showSerName val="0"/>
          <c:showPercent val="0"/>
          <c:showBubbleSize val="0"/>
          <c:showLeaderLines val="1"/>
        </c:dLbls>
      </c:pie3DChart>
      <c:spPr>
        <a:noFill/>
        <a:ln>
          <a:solidFill>
            <a:sysClr val="windowText" lastClr="000000"/>
          </a:solidFill>
        </a:ln>
        <a:effectLst/>
      </c:spPr>
    </c:plotArea>
    <c:legend>
      <c:legendPos val="r"/>
      <c:layout>
        <c:manualLayout>
          <c:xMode val="edge"/>
          <c:yMode val="edge"/>
          <c:x val="0.67936723124593268"/>
          <c:y val="2.311695045697009E-3"/>
          <c:w val="0.30117097669590875"/>
          <c:h val="0.96138015788281073"/>
        </c:manualLayout>
      </c:layout>
      <c:overlay val="0"/>
      <c:spPr>
        <a:solidFill>
          <a:srgbClr val="FFC000">
            <a:lumMod val="40000"/>
            <a:lumOff val="60000"/>
          </a:srgbClr>
        </a:solidFill>
        <a:ln>
          <a:solidFill>
            <a:sysClr val="windowText" lastClr="000000"/>
          </a:solid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C000">
        <a:lumMod val="40000"/>
        <a:lumOff val="60000"/>
      </a:srgbClr>
    </a:solidFill>
    <a:ln>
      <a:solidFill>
        <a:sysClr val="windowText" lastClr="000000"/>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r>
              <a:rPr lang="en-IN" sz="1800" b="1" u="sng">
                <a:solidFill>
                  <a:schemeClr val="tx1"/>
                </a:solidFill>
              </a:rPr>
              <a:t>B.A.</a:t>
            </a:r>
            <a:r>
              <a:rPr lang="en-IN" sz="1800" b="1" u="sng" baseline="0">
                <a:solidFill>
                  <a:schemeClr val="tx1"/>
                </a:solidFill>
              </a:rPr>
              <a:t> LL.B.(H)</a:t>
            </a:r>
            <a:endParaRPr lang="en-IN" sz="1800" b="1" u="sng">
              <a:solidFill>
                <a:schemeClr val="tx1"/>
              </a:solidFill>
            </a:endParaRPr>
          </a:p>
        </c:rich>
      </c:tx>
      <c:layout>
        <c:manualLayout>
          <c:xMode val="edge"/>
          <c:yMode val="edge"/>
          <c:x val="0.25360750602400922"/>
          <c:y val="2.9472345569406106E-2"/>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endParaRPr lang="en-IN"/>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758306556971855E-2"/>
          <c:y val="0.18638963925129798"/>
          <c:w val="0.62425225097983827"/>
          <c:h val="0.7979749794049466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3E8-4590-ABEC-AAEEC1EBFDB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3E8-4590-ABEC-AAEEC1EBFDB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3E8-4590-ABEC-AAEEC1EBFDB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3E8-4590-ABEC-AAEEC1EBFDB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3E8-4590-ABEC-AAEEC1EBFDB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3E8-4590-ABEC-AAEEC1EBFDB0}"/>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3E8-4590-ABEC-AAEEC1EBFDB0}"/>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3E8-4590-ABEC-AAEEC1EBFDB0}"/>
              </c:ext>
            </c:extLst>
          </c:dPt>
          <c:dLbls>
            <c:dLbl>
              <c:idx val="1"/>
              <c:layout>
                <c:manualLayout>
                  <c:x val="-0.14292033892537517"/>
                  <c:y val="-0.131015124568024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E8-4590-ABEC-AAEEC1EBFDB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'B.A.LL.B.(H)'!$A$1:$A$8</c:f>
              <c:strCache>
                <c:ptCount val="8"/>
                <c:pt idx="1">
                  <c:v>Employability</c:v>
                </c:pt>
                <c:pt idx="2">
                  <c:v>Entrepreneurship</c:v>
                </c:pt>
                <c:pt idx="3">
                  <c:v>Skill development</c:v>
                </c:pt>
                <c:pt idx="4">
                  <c:v>Gender</c:v>
                </c:pt>
                <c:pt idx="5">
                  <c:v>Human Values</c:v>
                </c:pt>
                <c:pt idx="6">
                  <c:v>Professional Ethics</c:v>
                </c:pt>
                <c:pt idx="7">
                  <c:v>Environment &amp; Sustainability</c:v>
                </c:pt>
              </c:strCache>
            </c:strRef>
          </c:cat>
          <c:val>
            <c:numRef>
              <c:f>'B.A.LL.B.(H)'!$B$1:$B$8</c:f>
              <c:numCache>
                <c:formatCode>General</c:formatCode>
                <c:ptCount val="8"/>
                <c:pt idx="1">
                  <c:v>76</c:v>
                </c:pt>
                <c:pt idx="2">
                  <c:v>0</c:v>
                </c:pt>
                <c:pt idx="3">
                  <c:v>18</c:v>
                </c:pt>
                <c:pt idx="4">
                  <c:v>12</c:v>
                </c:pt>
                <c:pt idx="5">
                  <c:v>26</c:v>
                </c:pt>
                <c:pt idx="6">
                  <c:v>9</c:v>
                </c:pt>
                <c:pt idx="7">
                  <c:v>8</c:v>
                </c:pt>
              </c:numCache>
            </c:numRef>
          </c:val>
          <c:extLst>
            <c:ext xmlns:c16="http://schemas.microsoft.com/office/drawing/2014/chart" uri="{C3380CC4-5D6E-409C-BE32-E72D297353CC}">
              <c16:uniqueId val="{00000010-F3E8-4590-ABEC-AAEEC1EBFDB0}"/>
            </c:ext>
          </c:extLst>
        </c:ser>
        <c:dLbls>
          <c:dLblPos val="outEnd"/>
          <c:showLegendKey val="0"/>
          <c:showVal val="1"/>
          <c:showCatName val="0"/>
          <c:showSerName val="0"/>
          <c:showPercent val="0"/>
          <c:showBubbleSize val="0"/>
          <c:showLeaderLines val="1"/>
        </c:dLbls>
      </c:pie3DChart>
      <c:spPr>
        <a:noFill/>
        <a:ln>
          <a:solidFill>
            <a:sysClr val="windowText" lastClr="000000"/>
          </a:solidFill>
        </a:ln>
        <a:effectLst/>
      </c:spPr>
    </c:plotArea>
    <c:legend>
      <c:legendPos val="r"/>
      <c:legendEntry>
        <c:idx val="0"/>
        <c:delete val="1"/>
      </c:legendEntry>
      <c:layout>
        <c:manualLayout>
          <c:xMode val="edge"/>
          <c:yMode val="edge"/>
          <c:x val="0.64799127794737021"/>
          <c:y val="1.8712703643348864E-2"/>
          <c:w val="0.33048412590172588"/>
          <c:h val="0.94492393603715497"/>
        </c:manualLayout>
      </c:layout>
      <c:overlay val="0"/>
      <c:spPr>
        <a:noFill/>
        <a:ln>
          <a:solidFill>
            <a:sysClr val="windowText" lastClr="000000"/>
          </a:solid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C000">
        <a:lumMod val="40000"/>
        <a:lumOff val="60000"/>
      </a:srgbClr>
    </a:solidFill>
    <a:ln>
      <a:solidFill>
        <a:sysClr val="windowText" lastClr="000000"/>
      </a:solid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r>
              <a:rPr lang="en-IN" sz="1800" b="1" u="sng">
                <a:solidFill>
                  <a:schemeClr val="tx1"/>
                </a:solidFill>
              </a:rPr>
              <a:t>LL.B.</a:t>
            </a:r>
            <a:r>
              <a:rPr lang="en-IN" sz="1800" b="1" u="sng" baseline="0">
                <a:solidFill>
                  <a:schemeClr val="tx1"/>
                </a:solidFill>
              </a:rPr>
              <a:t> (H)</a:t>
            </a:r>
            <a:endParaRPr lang="en-IN" sz="1800" b="1" u="sng">
              <a:solidFill>
                <a:schemeClr val="tx1"/>
              </a:solidFill>
            </a:endParaRPr>
          </a:p>
        </c:rich>
      </c:tx>
      <c:layout>
        <c:manualLayout>
          <c:xMode val="edge"/>
          <c:yMode val="edge"/>
          <c:x val="0.29355760969733491"/>
          <c:y val="2.7111487860379452E-4"/>
        </c:manualLayout>
      </c:layout>
      <c:overlay val="0"/>
      <c:spPr>
        <a:noFill/>
        <a:ln>
          <a:noFill/>
        </a:ln>
        <a:effectLst/>
      </c:spPr>
      <c:txPr>
        <a:bodyPr rot="0" spcFirstLastPara="1" vertOverflow="ellipsis" vert="horz" wrap="square" anchor="ctr" anchorCtr="1"/>
        <a:lstStyle/>
        <a:p>
          <a:pPr>
            <a:defRPr sz="1800" b="1" i="0" u="sng" strike="noStrike" kern="1200" spc="0" baseline="0">
              <a:solidFill>
                <a:schemeClr val="tx1"/>
              </a:solidFill>
              <a:latin typeface="+mn-lt"/>
              <a:ea typeface="+mn-ea"/>
              <a:cs typeface="+mn-cs"/>
            </a:defRPr>
          </a:pPr>
          <a:endParaRPr lang="en-IN"/>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695543110977187E-2"/>
          <c:y val="9.885571446903961E-2"/>
          <c:w val="0.71046189272753146"/>
          <c:h val="0.9011442855309603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5A8-40EB-9468-8A86434FBB6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5A8-40EB-9468-8A86434FBB6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5A8-40EB-9468-8A86434FBB6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5A8-40EB-9468-8A86434FBB6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5A8-40EB-9468-8A86434FBB6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5A8-40EB-9468-8A86434FBB6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5A8-40EB-9468-8A86434FBB63}"/>
              </c:ext>
            </c:extLst>
          </c:dPt>
          <c:dLbls>
            <c:dLbl>
              <c:idx val="0"/>
              <c:layout>
                <c:manualLayout>
                  <c:x val="-0.23966086621469454"/>
                  <c:y val="-0.1865804015895272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A8-40EB-9468-8A86434FBB6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'LL.B.(H)'!$A$2:$A$8</c:f>
              <c:strCache>
                <c:ptCount val="7"/>
                <c:pt idx="0">
                  <c:v>Employability</c:v>
                </c:pt>
                <c:pt idx="1">
                  <c:v>Entrepreneurship</c:v>
                </c:pt>
                <c:pt idx="2">
                  <c:v>Skill development</c:v>
                </c:pt>
                <c:pt idx="3">
                  <c:v>Gender</c:v>
                </c:pt>
                <c:pt idx="4">
                  <c:v>Human Values</c:v>
                </c:pt>
                <c:pt idx="5">
                  <c:v>Professional Ethics</c:v>
                </c:pt>
                <c:pt idx="6">
                  <c:v>Environment &amp; Sustainability</c:v>
                </c:pt>
              </c:strCache>
            </c:strRef>
          </c:cat>
          <c:val>
            <c:numRef>
              <c:f>'LL.B.(H)'!$B$2:$B$8</c:f>
              <c:numCache>
                <c:formatCode>General</c:formatCode>
                <c:ptCount val="7"/>
                <c:pt idx="0">
                  <c:v>65</c:v>
                </c:pt>
                <c:pt idx="1">
                  <c:v>0</c:v>
                </c:pt>
                <c:pt idx="2">
                  <c:v>16</c:v>
                </c:pt>
                <c:pt idx="3">
                  <c:v>10</c:v>
                </c:pt>
                <c:pt idx="4">
                  <c:v>22</c:v>
                </c:pt>
                <c:pt idx="5">
                  <c:v>6</c:v>
                </c:pt>
                <c:pt idx="6">
                  <c:v>8</c:v>
                </c:pt>
              </c:numCache>
            </c:numRef>
          </c:val>
          <c:extLst>
            <c:ext xmlns:c16="http://schemas.microsoft.com/office/drawing/2014/chart" uri="{C3380CC4-5D6E-409C-BE32-E72D297353CC}">
              <c16:uniqueId val="{0000000E-95A8-40EB-9468-8A86434FBB63}"/>
            </c:ext>
          </c:extLst>
        </c:ser>
        <c:dLbls>
          <c:dLblPos val="outEnd"/>
          <c:showLegendKey val="0"/>
          <c:showVal val="1"/>
          <c:showCatName val="0"/>
          <c:showSerName val="0"/>
          <c:showPercent val="0"/>
          <c:showBubbleSize val="0"/>
          <c:showLeaderLines val="1"/>
        </c:dLbls>
      </c:pie3DChart>
      <c:spPr>
        <a:noFill/>
        <a:ln>
          <a:solidFill>
            <a:sysClr val="windowText" lastClr="000000"/>
          </a:solidFill>
        </a:ln>
        <a:effectLst/>
      </c:spPr>
    </c:plotArea>
    <c:legend>
      <c:legendPos val="r"/>
      <c:layout>
        <c:manualLayout>
          <c:xMode val="edge"/>
          <c:yMode val="edge"/>
          <c:x val="0.74385520559929996"/>
          <c:y val="3.6953922426363368E-2"/>
          <c:w val="0.23947812773403324"/>
          <c:h val="0.9218788276465441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70AD47">
        <a:lumMod val="20000"/>
        <a:lumOff val="80000"/>
      </a:srgbClr>
    </a:solid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 Id="rId4" Type="http://schemas.openxmlformats.org/officeDocument/2006/relationships/image" Target="../media/image163.png"/></Relationships>
</file>

<file path=ppt/diagrams/_rels/data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89.png"/><Relationship Id="rId1" Type="http://schemas.openxmlformats.org/officeDocument/2006/relationships/image" Target="../media/image188.png"/><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 Id="rId4" Type="http://schemas.openxmlformats.org/officeDocument/2006/relationships/image" Target="../media/image16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89.png"/><Relationship Id="rId1" Type="http://schemas.openxmlformats.org/officeDocument/2006/relationships/image" Target="../media/image188.png"/><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6134B-D542-4389-8298-A8EDEB4821D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IN"/>
        </a:p>
      </dgm:t>
    </dgm:pt>
    <dgm:pt modelId="{A1F9FD25-10D4-4B65-AAC9-B6719A709EEC}">
      <dgm:prSet phldrT="[Text]" custT="1"/>
      <dgm:spPr>
        <a:solidFill>
          <a:schemeClr val="accent2">
            <a:lumMod val="60000"/>
            <a:lumOff val="40000"/>
          </a:schemeClr>
        </a:solidFill>
      </dgm:spPr>
      <dgm:t>
        <a:bodyPr/>
        <a:lstStyle/>
        <a:p>
          <a:r>
            <a:rPr lang="en-IN" sz="2000" b="1" dirty="0">
              <a:solidFill>
                <a:schemeClr val="tx1"/>
              </a:solidFill>
            </a:rPr>
            <a:t>2013</a:t>
          </a:r>
        </a:p>
      </dgm:t>
    </dgm:pt>
    <dgm:pt modelId="{97A54156-70B5-4D46-96F0-69A49D936667}" type="parTrans" cxnId="{509BEDD3-22F1-4D1B-9F1C-26F3DC24FAAA}">
      <dgm:prSet/>
      <dgm:spPr/>
      <dgm:t>
        <a:bodyPr/>
        <a:lstStyle/>
        <a:p>
          <a:endParaRPr lang="en-IN"/>
        </a:p>
      </dgm:t>
    </dgm:pt>
    <dgm:pt modelId="{F1B468FF-91D0-4AA2-A037-FE99D88AC286}" type="sibTrans" cxnId="{509BEDD3-22F1-4D1B-9F1C-26F3DC24FAAA}">
      <dgm:prSet/>
      <dgm:spPr/>
      <dgm:t>
        <a:bodyPr/>
        <a:lstStyle/>
        <a:p>
          <a:endParaRPr lang="en-IN"/>
        </a:p>
      </dgm:t>
    </dgm:pt>
    <dgm:pt modelId="{A6B452E5-0268-49F0-9874-A13303E4B23B}">
      <dgm:prSet phldrT="[Text]" custT="1"/>
      <dgm:spPr>
        <a:solidFill>
          <a:schemeClr val="accent6">
            <a:lumMod val="20000"/>
            <a:lumOff val="80000"/>
            <a:alpha val="90000"/>
          </a:schemeClr>
        </a:solidFill>
      </dgm:spPr>
      <dgm:t>
        <a:bodyPr/>
        <a:lstStyle/>
        <a:p>
          <a:r>
            <a:rPr lang="en-IN" sz="1600" b="1" dirty="0"/>
            <a:t>BBA LL.B.(H)</a:t>
          </a:r>
        </a:p>
      </dgm:t>
    </dgm:pt>
    <dgm:pt modelId="{5FA9F732-0FF3-46C5-8B99-6A0844B1F033}" type="parTrans" cxnId="{CEA5DBAA-ED4A-43BC-B23E-03D5F9E7DF44}">
      <dgm:prSet/>
      <dgm:spPr/>
      <dgm:t>
        <a:bodyPr/>
        <a:lstStyle/>
        <a:p>
          <a:endParaRPr lang="en-IN"/>
        </a:p>
      </dgm:t>
    </dgm:pt>
    <dgm:pt modelId="{A53C2A7D-FB34-4DE0-8A3E-39ABB3DB68D7}" type="sibTrans" cxnId="{CEA5DBAA-ED4A-43BC-B23E-03D5F9E7DF44}">
      <dgm:prSet/>
      <dgm:spPr/>
      <dgm:t>
        <a:bodyPr/>
        <a:lstStyle/>
        <a:p>
          <a:endParaRPr lang="en-IN"/>
        </a:p>
      </dgm:t>
    </dgm:pt>
    <dgm:pt modelId="{CE99AC72-EA78-4076-8B9E-F0FBB3F26C9F}">
      <dgm:prSet phldrT="[Text]" custT="1"/>
      <dgm:spPr>
        <a:solidFill>
          <a:schemeClr val="accent6">
            <a:lumMod val="20000"/>
            <a:lumOff val="80000"/>
            <a:alpha val="90000"/>
          </a:schemeClr>
        </a:solidFill>
      </dgm:spPr>
      <dgm:t>
        <a:bodyPr/>
        <a:lstStyle/>
        <a:p>
          <a:r>
            <a:rPr lang="en-IN" sz="1600" b="1" dirty="0" err="1"/>
            <a:t>B.Com</a:t>
          </a:r>
          <a:r>
            <a:rPr lang="en-IN" sz="1600" b="1" dirty="0"/>
            <a:t> LL.B.(H)</a:t>
          </a:r>
        </a:p>
      </dgm:t>
    </dgm:pt>
    <dgm:pt modelId="{22878D63-C113-440B-A8EA-AE7C3A7123D5}" type="parTrans" cxnId="{2118DF7F-029D-4C96-A7D1-E54C754A9AD1}">
      <dgm:prSet/>
      <dgm:spPr/>
      <dgm:t>
        <a:bodyPr/>
        <a:lstStyle/>
        <a:p>
          <a:endParaRPr lang="en-IN"/>
        </a:p>
      </dgm:t>
    </dgm:pt>
    <dgm:pt modelId="{8CC63EFD-040F-4B30-8FE5-1F36B1B37AC7}" type="sibTrans" cxnId="{2118DF7F-029D-4C96-A7D1-E54C754A9AD1}">
      <dgm:prSet/>
      <dgm:spPr/>
      <dgm:t>
        <a:bodyPr/>
        <a:lstStyle/>
        <a:p>
          <a:endParaRPr lang="en-IN"/>
        </a:p>
      </dgm:t>
    </dgm:pt>
    <dgm:pt modelId="{4285C9E9-AFD0-41E3-B0C3-5903C72F64D3}">
      <dgm:prSet phldrT="[Text]" custT="1"/>
      <dgm:spPr>
        <a:solidFill>
          <a:schemeClr val="accent2">
            <a:lumMod val="60000"/>
            <a:lumOff val="40000"/>
          </a:schemeClr>
        </a:solidFill>
      </dgm:spPr>
      <dgm:t>
        <a:bodyPr/>
        <a:lstStyle/>
        <a:p>
          <a:r>
            <a:rPr lang="en-IN" sz="2000" b="1" dirty="0">
              <a:solidFill>
                <a:schemeClr val="tx1"/>
              </a:solidFill>
            </a:rPr>
            <a:t>2015</a:t>
          </a:r>
        </a:p>
      </dgm:t>
    </dgm:pt>
    <dgm:pt modelId="{08E27EDC-9FFE-44E5-8B55-465AF7B15676}" type="parTrans" cxnId="{C9819FA0-13EA-49BC-B097-1A353C9BF0ED}">
      <dgm:prSet/>
      <dgm:spPr/>
      <dgm:t>
        <a:bodyPr/>
        <a:lstStyle/>
        <a:p>
          <a:endParaRPr lang="en-IN"/>
        </a:p>
      </dgm:t>
    </dgm:pt>
    <dgm:pt modelId="{95456E95-08B8-4EAE-9675-275C03F89B29}" type="sibTrans" cxnId="{C9819FA0-13EA-49BC-B097-1A353C9BF0ED}">
      <dgm:prSet/>
      <dgm:spPr/>
      <dgm:t>
        <a:bodyPr/>
        <a:lstStyle/>
        <a:p>
          <a:endParaRPr lang="en-IN"/>
        </a:p>
      </dgm:t>
    </dgm:pt>
    <dgm:pt modelId="{CB0B0E14-B90E-4DC9-8642-8C9F961FC3B2}">
      <dgm:prSet phldrT="[Text]" custT="1"/>
      <dgm:spPr>
        <a:solidFill>
          <a:schemeClr val="accent6">
            <a:lumMod val="20000"/>
            <a:lumOff val="80000"/>
            <a:alpha val="90000"/>
          </a:schemeClr>
        </a:solidFill>
      </dgm:spPr>
      <dgm:t>
        <a:bodyPr/>
        <a:lstStyle/>
        <a:p>
          <a:r>
            <a:rPr lang="en-IN" sz="1600" b="1" dirty="0"/>
            <a:t>B.A. LL.B.(H)</a:t>
          </a:r>
        </a:p>
      </dgm:t>
    </dgm:pt>
    <dgm:pt modelId="{FFC66048-5DD3-4CB7-B74D-6C7DC44B117A}" type="parTrans" cxnId="{5A54761C-C2B9-4B4D-A03B-E740779E0440}">
      <dgm:prSet/>
      <dgm:spPr/>
      <dgm:t>
        <a:bodyPr/>
        <a:lstStyle/>
        <a:p>
          <a:endParaRPr lang="en-IN"/>
        </a:p>
      </dgm:t>
    </dgm:pt>
    <dgm:pt modelId="{D506802B-8B87-4B4E-8E1D-443CE69FF946}" type="sibTrans" cxnId="{5A54761C-C2B9-4B4D-A03B-E740779E0440}">
      <dgm:prSet/>
      <dgm:spPr/>
      <dgm:t>
        <a:bodyPr/>
        <a:lstStyle/>
        <a:p>
          <a:endParaRPr lang="en-IN"/>
        </a:p>
      </dgm:t>
    </dgm:pt>
    <dgm:pt modelId="{280325AF-F059-461D-B477-2645972E16A8}">
      <dgm:prSet phldrT="[Text]" custT="1"/>
      <dgm:spPr>
        <a:solidFill>
          <a:schemeClr val="accent6">
            <a:lumMod val="20000"/>
            <a:lumOff val="80000"/>
            <a:alpha val="90000"/>
          </a:schemeClr>
        </a:solidFill>
      </dgm:spPr>
      <dgm:t>
        <a:bodyPr/>
        <a:lstStyle/>
        <a:p>
          <a:r>
            <a:rPr lang="en-IN" sz="1600" b="1" dirty="0"/>
            <a:t>LL.B.(H)</a:t>
          </a:r>
        </a:p>
      </dgm:t>
    </dgm:pt>
    <dgm:pt modelId="{6BC028EF-B314-4D45-8D38-FDE7EBC8DB80}" type="parTrans" cxnId="{058A80B7-6731-4DA1-A7F8-5451A74F9E7E}">
      <dgm:prSet/>
      <dgm:spPr/>
      <dgm:t>
        <a:bodyPr/>
        <a:lstStyle/>
        <a:p>
          <a:endParaRPr lang="en-IN"/>
        </a:p>
      </dgm:t>
    </dgm:pt>
    <dgm:pt modelId="{6DCD4CED-A19B-4700-913F-BF1B7A7E0B8C}" type="sibTrans" cxnId="{058A80B7-6731-4DA1-A7F8-5451A74F9E7E}">
      <dgm:prSet/>
      <dgm:spPr/>
      <dgm:t>
        <a:bodyPr/>
        <a:lstStyle/>
        <a:p>
          <a:endParaRPr lang="en-IN"/>
        </a:p>
      </dgm:t>
    </dgm:pt>
    <dgm:pt modelId="{8A734367-C7C7-4DFE-A7B9-C164283671E2}">
      <dgm:prSet phldrT="[Text]" custT="1"/>
      <dgm:spPr>
        <a:solidFill>
          <a:schemeClr val="accent2">
            <a:lumMod val="60000"/>
            <a:lumOff val="40000"/>
          </a:schemeClr>
        </a:solidFill>
      </dgm:spPr>
      <dgm:t>
        <a:bodyPr/>
        <a:lstStyle/>
        <a:p>
          <a:r>
            <a:rPr lang="en-IN" sz="2000" b="1" dirty="0">
              <a:solidFill>
                <a:schemeClr val="tx1"/>
              </a:solidFill>
            </a:rPr>
            <a:t>2016</a:t>
          </a:r>
        </a:p>
      </dgm:t>
    </dgm:pt>
    <dgm:pt modelId="{47325549-D135-404D-9EC3-BACB7A81C52E}" type="parTrans" cxnId="{D02B84F2-447C-4E28-83E4-EE5D1740B33B}">
      <dgm:prSet/>
      <dgm:spPr/>
      <dgm:t>
        <a:bodyPr/>
        <a:lstStyle/>
        <a:p>
          <a:endParaRPr lang="en-IN"/>
        </a:p>
      </dgm:t>
    </dgm:pt>
    <dgm:pt modelId="{C9637DF4-236C-4EF2-BF98-9CF368D806B3}" type="sibTrans" cxnId="{D02B84F2-447C-4E28-83E4-EE5D1740B33B}">
      <dgm:prSet/>
      <dgm:spPr/>
      <dgm:t>
        <a:bodyPr/>
        <a:lstStyle/>
        <a:p>
          <a:endParaRPr lang="en-IN"/>
        </a:p>
      </dgm:t>
    </dgm:pt>
    <dgm:pt modelId="{82729E3F-5421-4D4B-8A6A-00BA43526488}">
      <dgm:prSet phldrT="[Text]" custT="1"/>
      <dgm:spPr>
        <a:solidFill>
          <a:schemeClr val="accent6">
            <a:lumMod val="20000"/>
            <a:lumOff val="80000"/>
            <a:alpha val="90000"/>
          </a:schemeClr>
        </a:solidFill>
      </dgm:spPr>
      <dgm:t>
        <a:bodyPr/>
        <a:lstStyle/>
        <a:p>
          <a:r>
            <a:rPr lang="en-IN" sz="1600" b="1" dirty="0"/>
            <a:t>LL.M. (One year)</a:t>
          </a:r>
        </a:p>
      </dgm:t>
    </dgm:pt>
    <dgm:pt modelId="{B92BFF29-970D-435E-9924-E014817273F4}" type="parTrans" cxnId="{8DAD3E3D-6BD7-426C-AAD3-AC288F0AB757}">
      <dgm:prSet/>
      <dgm:spPr/>
      <dgm:t>
        <a:bodyPr/>
        <a:lstStyle/>
        <a:p>
          <a:endParaRPr lang="en-IN"/>
        </a:p>
      </dgm:t>
    </dgm:pt>
    <dgm:pt modelId="{3ACE538A-EDF2-4992-8BF9-57B3247A7587}" type="sibTrans" cxnId="{8DAD3E3D-6BD7-426C-AAD3-AC288F0AB757}">
      <dgm:prSet/>
      <dgm:spPr/>
      <dgm:t>
        <a:bodyPr/>
        <a:lstStyle/>
        <a:p>
          <a:endParaRPr lang="en-IN"/>
        </a:p>
      </dgm:t>
    </dgm:pt>
    <dgm:pt modelId="{DC395134-AF79-4B53-9054-59C42666B103}">
      <dgm:prSet phldrT="[Text]" custT="1"/>
      <dgm:spPr>
        <a:solidFill>
          <a:schemeClr val="accent6">
            <a:lumMod val="20000"/>
            <a:lumOff val="80000"/>
            <a:alpha val="90000"/>
          </a:schemeClr>
        </a:solidFill>
      </dgm:spPr>
      <dgm:t>
        <a:bodyPr/>
        <a:lstStyle/>
        <a:p>
          <a:r>
            <a:rPr lang="en-IN" sz="1600" b="1" dirty="0"/>
            <a:t>PH.D</a:t>
          </a:r>
          <a:r>
            <a:rPr lang="en-IN" sz="1900" dirty="0"/>
            <a:t>. </a:t>
          </a:r>
        </a:p>
      </dgm:t>
    </dgm:pt>
    <dgm:pt modelId="{C8926D31-232D-47F9-8592-5B1523789EFD}" type="parTrans" cxnId="{9A101A0B-1C6C-475E-A7E1-2C6AAAF7A0B2}">
      <dgm:prSet/>
      <dgm:spPr/>
      <dgm:t>
        <a:bodyPr/>
        <a:lstStyle/>
        <a:p>
          <a:endParaRPr lang="en-IN"/>
        </a:p>
      </dgm:t>
    </dgm:pt>
    <dgm:pt modelId="{0F5B435E-C57F-49A7-8442-90111F67E670}" type="sibTrans" cxnId="{9A101A0B-1C6C-475E-A7E1-2C6AAAF7A0B2}">
      <dgm:prSet/>
      <dgm:spPr/>
      <dgm:t>
        <a:bodyPr/>
        <a:lstStyle/>
        <a:p>
          <a:endParaRPr lang="en-IN"/>
        </a:p>
      </dgm:t>
    </dgm:pt>
    <dgm:pt modelId="{ED0235A7-A80D-49BF-9790-C347AC52176E}" type="pres">
      <dgm:prSet presAssocID="{12F6134B-D542-4389-8298-A8EDEB4821D7}" presName="linearFlow" presStyleCnt="0">
        <dgm:presLayoutVars>
          <dgm:dir/>
          <dgm:animLvl val="lvl"/>
          <dgm:resizeHandles val="exact"/>
        </dgm:presLayoutVars>
      </dgm:prSet>
      <dgm:spPr/>
    </dgm:pt>
    <dgm:pt modelId="{FA3CC5ED-0038-4A9B-9D60-870D4A3B7750}" type="pres">
      <dgm:prSet presAssocID="{A1F9FD25-10D4-4B65-AAC9-B6719A709EEC}" presName="composite" presStyleCnt="0"/>
      <dgm:spPr/>
    </dgm:pt>
    <dgm:pt modelId="{165D3B91-6841-48F6-9870-2E2F342600E9}" type="pres">
      <dgm:prSet presAssocID="{A1F9FD25-10D4-4B65-AAC9-B6719A709EEC}" presName="parentText" presStyleLbl="alignNode1" presStyleIdx="0" presStyleCnt="3">
        <dgm:presLayoutVars>
          <dgm:chMax val="1"/>
          <dgm:bulletEnabled val="1"/>
        </dgm:presLayoutVars>
      </dgm:prSet>
      <dgm:spPr/>
    </dgm:pt>
    <dgm:pt modelId="{E098B01A-3CA5-432F-871E-CEA4C90A26DA}" type="pres">
      <dgm:prSet presAssocID="{A1F9FD25-10D4-4B65-AAC9-B6719A709EEC}" presName="descendantText" presStyleLbl="alignAcc1" presStyleIdx="0" presStyleCnt="3">
        <dgm:presLayoutVars>
          <dgm:bulletEnabled val="1"/>
        </dgm:presLayoutVars>
      </dgm:prSet>
      <dgm:spPr/>
    </dgm:pt>
    <dgm:pt modelId="{D71482AF-9C9D-419B-BA83-7261D64B4A2B}" type="pres">
      <dgm:prSet presAssocID="{F1B468FF-91D0-4AA2-A037-FE99D88AC286}" presName="sp" presStyleCnt="0"/>
      <dgm:spPr/>
    </dgm:pt>
    <dgm:pt modelId="{91884C67-A1E0-4A29-ACE9-20117995A9D4}" type="pres">
      <dgm:prSet presAssocID="{4285C9E9-AFD0-41E3-B0C3-5903C72F64D3}" presName="composite" presStyleCnt="0"/>
      <dgm:spPr/>
    </dgm:pt>
    <dgm:pt modelId="{BBDAC36D-173D-4ACD-B95D-3E554EEBFCF1}" type="pres">
      <dgm:prSet presAssocID="{4285C9E9-AFD0-41E3-B0C3-5903C72F64D3}" presName="parentText" presStyleLbl="alignNode1" presStyleIdx="1" presStyleCnt="3">
        <dgm:presLayoutVars>
          <dgm:chMax val="1"/>
          <dgm:bulletEnabled val="1"/>
        </dgm:presLayoutVars>
      </dgm:prSet>
      <dgm:spPr/>
    </dgm:pt>
    <dgm:pt modelId="{E887EE9D-8C64-4940-AA07-CAD1D4B19823}" type="pres">
      <dgm:prSet presAssocID="{4285C9E9-AFD0-41E3-B0C3-5903C72F64D3}" presName="descendantText" presStyleLbl="alignAcc1" presStyleIdx="1" presStyleCnt="3">
        <dgm:presLayoutVars>
          <dgm:bulletEnabled val="1"/>
        </dgm:presLayoutVars>
      </dgm:prSet>
      <dgm:spPr/>
    </dgm:pt>
    <dgm:pt modelId="{4C4DB07F-E834-4653-8372-57B814FA91E9}" type="pres">
      <dgm:prSet presAssocID="{95456E95-08B8-4EAE-9675-275C03F89B29}" presName="sp" presStyleCnt="0"/>
      <dgm:spPr/>
    </dgm:pt>
    <dgm:pt modelId="{B1D0D983-C5A4-43A5-9A87-717599BA9383}" type="pres">
      <dgm:prSet presAssocID="{8A734367-C7C7-4DFE-A7B9-C164283671E2}" presName="composite" presStyleCnt="0"/>
      <dgm:spPr/>
    </dgm:pt>
    <dgm:pt modelId="{97F6AF47-6F78-48CA-B37B-018DAF99C746}" type="pres">
      <dgm:prSet presAssocID="{8A734367-C7C7-4DFE-A7B9-C164283671E2}" presName="parentText" presStyleLbl="alignNode1" presStyleIdx="2" presStyleCnt="3">
        <dgm:presLayoutVars>
          <dgm:chMax val="1"/>
          <dgm:bulletEnabled val="1"/>
        </dgm:presLayoutVars>
      </dgm:prSet>
      <dgm:spPr/>
    </dgm:pt>
    <dgm:pt modelId="{874DD4F7-E381-41C3-9A6D-AAB783C6B152}" type="pres">
      <dgm:prSet presAssocID="{8A734367-C7C7-4DFE-A7B9-C164283671E2}" presName="descendantText" presStyleLbl="alignAcc1" presStyleIdx="2" presStyleCnt="3">
        <dgm:presLayoutVars>
          <dgm:bulletEnabled val="1"/>
        </dgm:presLayoutVars>
      </dgm:prSet>
      <dgm:spPr/>
    </dgm:pt>
  </dgm:ptLst>
  <dgm:cxnLst>
    <dgm:cxn modelId="{B75A8B03-7FB7-4FD6-9F1B-A86CC6DC1D78}" type="presOf" srcId="{A1F9FD25-10D4-4B65-AAC9-B6719A709EEC}" destId="{165D3B91-6841-48F6-9870-2E2F342600E9}" srcOrd="0" destOrd="0" presId="urn:microsoft.com/office/officeart/2005/8/layout/chevron2"/>
    <dgm:cxn modelId="{9A101A0B-1C6C-475E-A7E1-2C6AAAF7A0B2}" srcId="{8A734367-C7C7-4DFE-A7B9-C164283671E2}" destId="{DC395134-AF79-4B53-9054-59C42666B103}" srcOrd="1" destOrd="0" parTransId="{C8926D31-232D-47F9-8592-5B1523789EFD}" sibTransId="{0F5B435E-C57F-49A7-8442-90111F67E670}"/>
    <dgm:cxn modelId="{5A54761C-C2B9-4B4D-A03B-E740779E0440}" srcId="{4285C9E9-AFD0-41E3-B0C3-5903C72F64D3}" destId="{CB0B0E14-B90E-4DC9-8642-8C9F961FC3B2}" srcOrd="0" destOrd="0" parTransId="{FFC66048-5DD3-4CB7-B74D-6C7DC44B117A}" sibTransId="{D506802B-8B87-4B4E-8E1D-443CE69FF946}"/>
    <dgm:cxn modelId="{8AA49E36-3F6A-4480-8181-8DCA669DE21F}" type="presOf" srcId="{4285C9E9-AFD0-41E3-B0C3-5903C72F64D3}" destId="{BBDAC36D-173D-4ACD-B95D-3E554EEBFCF1}" srcOrd="0" destOrd="0" presId="urn:microsoft.com/office/officeart/2005/8/layout/chevron2"/>
    <dgm:cxn modelId="{8DAD3E3D-6BD7-426C-AAD3-AC288F0AB757}" srcId="{8A734367-C7C7-4DFE-A7B9-C164283671E2}" destId="{82729E3F-5421-4D4B-8A6A-00BA43526488}" srcOrd="0" destOrd="0" parTransId="{B92BFF29-970D-435E-9924-E014817273F4}" sibTransId="{3ACE538A-EDF2-4992-8BF9-57B3247A7587}"/>
    <dgm:cxn modelId="{43E4AE60-A70A-47A8-B14B-E45C87EA366A}" type="presOf" srcId="{CE99AC72-EA78-4076-8B9E-F0FBB3F26C9F}" destId="{E098B01A-3CA5-432F-871E-CEA4C90A26DA}" srcOrd="0" destOrd="1" presId="urn:microsoft.com/office/officeart/2005/8/layout/chevron2"/>
    <dgm:cxn modelId="{2118DF7F-029D-4C96-A7D1-E54C754A9AD1}" srcId="{A1F9FD25-10D4-4B65-AAC9-B6719A709EEC}" destId="{CE99AC72-EA78-4076-8B9E-F0FBB3F26C9F}" srcOrd="1" destOrd="0" parTransId="{22878D63-C113-440B-A8EA-AE7C3A7123D5}" sibTransId="{8CC63EFD-040F-4B30-8FE5-1F36B1B37AC7}"/>
    <dgm:cxn modelId="{52CA6296-C14F-46AD-8435-F2BE99D38165}" type="presOf" srcId="{A6B452E5-0268-49F0-9874-A13303E4B23B}" destId="{E098B01A-3CA5-432F-871E-CEA4C90A26DA}" srcOrd="0" destOrd="0" presId="urn:microsoft.com/office/officeart/2005/8/layout/chevron2"/>
    <dgm:cxn modelId="{2E1D5B9F-F0F1-4D38-A992-7D31E00955E4}" type="presOf" srcId="{8A734367-C7C7-4DFE-A7B9-C164283671E2}" destId="{97F6AF47-6F78-48CA-B37B-018DAF99C746}" srcOrd="0" destOrd="0" presId="urn:microsoft.com/office/officeart/2005/8/layout/chevron2"/>
    <dgm:cxn modelId="{C9819FA0-13EA-49BC-B097-1A353C9BF0ED}" srcId="{12F6134B-D542-4389-8298-A8EDEB4821D7}" destId="{4285C9E9-AFD0-41E3-B0C3-5903C72F64D3}" srcOrd="1" destOrd="0" parTransId="{08E27EDC-9FFE-44E5-8B55-465AF7B15676}" sibTransId="{95456E95-08B8-4EAE-9675-275C03F89B29}"/>
    <dgm:cxn modelId="{BF4C4AA3-DC0C-4865-9A11-F44F716460ED}" type="presOf" srcId="{CB0B0E14-B90E-4DC9-8642-8C9F961FC3B2}" destId="{E887EE9D-8C64-4940-AA07-CAD1D4B19823}" srcOrd="0" destOrd="0" presId="urn:microsoft.com/office/officeart/2005/8/layout/chevron2"/>
    <dgm:cxn modelId="{CEA5DBAA-ED4A-43BC-B23E-03D5F9E7DF44}" srcId="{A1F9FD25-10D4-4B65-AAC9-B6719A709EEC}" destId="{A6B452E5-0268-49F0-9874-A13303E4B23B}" srcOrd="0" destOrd="0" parTransId="{5FA9F732-0FF3-46C5-8B99-6A0844B1F033}" sibTransId="{A53C2A7D-FB34-4DE0-8A3E-39ABB3DB68D7}"/>
    <dgm:cxn modelId="{95BC36B0-E7DA-429F-88B9-8B2EEB2CDC31}" type="presOf" srcId="{82729E3F-5421-4D4B-8A6A-00BA43526488}" destId="{874DD4F7-E381-41C3-9A6D-AAB783C6B152}" srcOrd="0" destOrd="0" presId="urn:microsoft.com/office/officeart/2005/8/layout/chevron2"/>
    <dgm:cxn modelId="{058A80B7-6731-4DA1-A7F8-5451A74F9E7E}" srcId="{4285C9E9-AFD0-41E3-B0C3-5903C72F64D3}" destId="{280325AF-F059-461D-B477-2645972E16A8}" srcOrd="1" destOrd="0" parTransId="{6BC028EF-B314-4D45-8D38-FDE7EBC8DB80}" sibTransId="{6DCD4CED-A19B-4700-913F-BF1B7A7E0B8C}"/>
    <dgm:cxn modelId="{3B317FC2-8B4B-42E2-AF83-F6EB6FCFC7D1}" type="presOf" srcId="{12F6134B-D542-4389-8298-A8EDEB4821D7}" destId="{ED0235A7-A80D-49BF-9790-C347AC52176E}" srcOrd="0" destOrd="0" presId="urn:microsoft.com/office/officeart/2005/8/layout/chevron2"/>
    <dgm:cxn modelId="{84ADB6C5-1C72-422C-B91E-98F8AE8B6F64}" type="presOf" srcId="{DC395134-AF79-4B53-9054-59C42666B103}" destId="{874DD4F7-E381-41C3-9A6D-AAB783C6B152}" srcOrd="0" destOrd="1" presId="urn:microsoft.com/office/officeart/2005/8/layout/chevron2"/>
    <dgm:cxn modelId="{509BEDD3-22F1-4D1B-9F1C-26F3DC24FAAA}" srcId="{12F6134B-D542-4389-8298-A8EDEB4821D7}" destId="{A1F9FD25-10D4-4B65-AAC9-B6719A709EEC}" srcOrd="0" destOrd="0" parTransId="{97A54156-70B5-4D46-96F0-69A49D936667}" sibTransId="{F1B468FF-91D0-4AA2-A037-FE99D88AC286}"/>
    <dgm:cxn modelId="{FB3780E1-EBBA-4B5D-929D-14227C06AC06}" type="presOf" srcId="{280325AF-F059-461D-B477-2645972E16A8}" destId="{E887EE9D-8C64-4940-AA07-CAD1D4B19823}" srcOrd="0" destOrd="1" presId="urn:microsoft.com/office/officeart/2005/8/layout/chevron2"/>
    <dgm:cxn modelId="{D02B84F2-447C-4E28-83E4-EE5D1740B33B}" srcId="{12F6134B-D542-4389-8298-A8EDEB4821D7}" destId="{8A734367-C7C7-4DFE-A7B9-C164283671E2}" srcOrd="2" destOrd="0" parTransId="{47325549-D135-404D-9EC3-BACB7A81C52E}" sibTransId="{C9637DF4-236C-4EF2-BF98-9CF368D806B3}"/>
    <dgm:cxn modelId="{9E51E249-8192-4F2C-8D31-E27953A44E2B}" type="presParOf" srcId="{ED0235A7-A80D-49BF-9790-C347AC52176E}" destId="{FA3CC5ED-0038-4A9B-9D60-870D4A3B7750}" srcOrd="0" destOrd="0" presId="urn:microsoft.com/office/officeart/2005/8/layout/chevron2"/>
    <dgm:cxn modelId="{F7D36A14-A4CB-4CDC-96B9-908494D369D5}" type="presParOf" srcId="{FA3CC5ED-0038-4A9B-9D60-870D4A3B7750}" destId="{165D3B91-6841-48F6-9870-2E2F342600E9}" srcOrd="0" destOrd="0" presId="urn:microsoft.com/office/officeart/2005/8/layout/chevron2"/>
    <dgm:cxn modelId="{CA4739BF-3FCD-4734-9D54-F3475B17C979}" type="presParOf" srcId="{FA3CC5ED-0038-4A9B-9D60-870D4A3B7750}" destId="{E098B01A-3CA5-432F-871E-CEA4C90A26DA}" srcOrd="1" destOrd="0" presId="urn:microsoft.com/office/officeart/2005/8/layout/chevron2"/>
    <dgm:cxn modelId="{975D72B8-4AA2-4FC0-9778-D619E4860179}" type="presParOf" srcId="{ED0235A7-A80D-49BF-9790-C347AC52176E}" destId="{D71482AF-9C9D-419B-BA83-7261D64B4A2B}" srcOrd="1" destOrd="0" presId="urn:microsoft.com/office/officeart/2005/8/layout/chevron2"/>
    <dgm:cxn modelId="{0B690FD2-3A6F-43CB-8A7C-10398D941F3E}" type="presParOf" srcId="{ED0235A7-A80D-49BF-9790-C347AC52176E}" destId="{91884C67-A1E0-4A29-ACE9-20117995A9D4}" srcOrd="2" destOrd="0" presId="urn:microsoft.com/office/officeart/2005/8/layout/chevron2"/>
    <dgm:cxn modelId="{77E594B8-A9D2-4608-9B30-724F2CD5500F}" type="presParOf" srcId="{91884C67-A1E0-4A29-ACE9-20117995A9D4}" destId="{BBDAC36D-173D-4ACD-B95D-3E554EEBFCF1}" srcOrd="0" destOrd="0" presId="urn:microsoft.com/office/officeart/2005/8/layout/chevron2"/>
    <dgm:cxn modelId="{D3EDF05E-20C8-4E06-A7A2-458D7E6B119B}" type="presParOf" srcId="{91884C67-A1E0-4A29-ACE9-20117995A9D4}" destId="{E887EE9D-8C64-4940-AA07-CAD1D4B19823}" srcOrd="1" destOrd="0" presId="urn:microsoft.com/office/officeart/2005/8/layout/chevron2"/>
    <dgm:cxn modelId="{4A298EB5-4F12-44D4-BC42-213C9C706DE4}" type="presParOf" srcId="{ED0235A7-A80D-49BF-9790-C347AC52176E}" destId="{4C4DB07F-E834-4653-8372-57B814FA91E9}" srcOrd="3" destOrd="0" presId="urn:microsoft.com/office/officeart/2005/8/layout/chevron2"/>
    <dgm:cxn modelId="{892583B7-4C73-47AF-BEC8-3C3FF087BDFA}" type="presParOf" srcId="{ED0235A7-A80D-49BF-9790-C347AC52176E}" destId="{B1D0D983-C5A4-43A5-9A87-717599BA9383}" srcOrd="4" destOrd="0" presId="urn:microsoft.com/office/officeart/2005/8/layout/chevron2"/>
    <dgm:cxn modelId="{9AF5D0B1-74B2-4789-A010-10D0F2288020}" type="presParOf" srcId="{B1D0D983-C5A4-43A5-9A87-717599BA9383}" destId="{97F6AF47-6F78-48CA-B37B-018DAF99C746}" srcOrd="0" destOrd="0" presId="urn:microsoft.com/office/officeart/2005/8/layout/chevron2"/>
    <dgm:cxn modelId="{C10821EC-8E45-43C0-81C5-0AC97F5A5DDF}" type="presParOf" srcId="{B1D0D983-C5A4-43A5-9A87-717599BA9383}" destId="{874DD4F7-E381-41C3-9A6D-AAB783C6B152}" srcOrd="1" destOrd="0" presId="urn:microsoft.com/office/officeart/2005/8/layout/chevron2"/>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731D5A-358E-4637-91A0-7483A5C5D67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IN"/>
        </a:p>
      </dgm:t>
    </dgm:pt>
    <dgm:pt modelId="{3C745F9A-3419-484C-A32C-F4FB061D3EA1}">
      <dgm:prSet phldrT="[Text]" custT="1"/>
      <dgm:spPr>
        <a:solidFill>
          <a:schemeClr val="accent1">
            <a:lumMod val="75000"/>
          </a:schemeClr>
        </a:solidFill>
      </dgm:spPr>
      <dgm:t>
        <a:bodyPr/>
        <a:lstStyle/>
        <a:p>
          <a:r>
            <a:rPr lang="en-IN" sz="2000" b="1">
              <a:solidFill>
                <a:schemeClr val="bg1"/>
              </a:solidFill>
            </a:rPr>
            <a:t>MOOT COURT COMMITTEE</a:t>
          </a:r>
        </a:p>
      </dgm:t>
    </dgm:pt>
    <dgm:pt modelId="{B53F08B6-77FD-4D86-AEF4-47BF94536F3C}" type="parTrans" cxnId="{5D1B5350-1331-4BDB-8D4F-B2755E3FE3D2}">
      <dgm:prSet/>
      <dgm:spPr/>
      <dgm:t>
        <a:bodyPr/>
        <a:lstStyle/>
        <a:p>
          <a:endParaRPr lang="en-IN"/>
        </a:p>
      </dgm:t>
    </dgm:pt>
    <dgm:pt modelId="{040383A1-88F2-4CD7-AB46-D147E29B74AF}" type="sibTrans" cxnId="{5D1B5350-1331-4BDB-8D4F-B2755E3FE3D2}">
      <dgm:prSet/>
      <dgm:spPr/>
      <dgm:t>
        <a:bodyPr/>
        <a:lstStyle/>
        <a:p>
          <a:endParaRPr lang="en-IN"/>
        </a:p>
      </dgm:t>
    </dgm:pt>
    <dgm:pt modelId="{5D20E3EA-3CD8-49AF-BA10-C65F47491D00}">
      <dgm:prSet phldrT="[Text]" custT="1"/>
      <dgm:spPr>
        <a:solidFill>
          <a:schemeClr val="accent1">
            <a:lumMod val="75000"/>
          </a:schemeClr>
        </a:solidFill>
      </dgm:spPr>
      <dgm:t>
        <a:bodyPr/>
        <a:lstStyle/>
        <a:p>
          <a:r>
            <a:rPr lang="en-IN" sz="2000" b="1">
              <a:solidFill>
                <a:schemeClr val="bg1"/>
              </a:solidFill>
            </a:rPr>
            <a:t>LEGAL AID COMMITTEE</a:t>
          </a:r>
        </a:p>
      </dgm:t>
    </dgm:pt>
    <dgm:pt modelId="{34C434E9-1335-4EF8-BFC1-EC1AFD2A4FD5}" type="parTrans" cxnId="{B3C08688-5E41-4DCB-84FE-A9A81F39CF40}">
      <dgm:prSet/>
      <dgm:spPr/>
      <dgm:t>
        <a:bodyPr/>
        <a:lstStyle/>
        <a:p>
          <a:endParaRPr lang="en-IN"/>
        </a:p>
      </dgm:t>
    </dgm:pt>
    <dgm:pt modelId="{2401CFFE-C061-46E3-9031-0A8CDB22A7EF}" type="sibTrans" cxnId="{B3C08688-5E41-4DCB-84FE-A9A81F39CF40}">
      <dgm:prSet/>
      <dgm:spPr/>
      <dgm:t>
        <a:bodyPr/>
        <a:lstStyle/>
        <a:p>
          <a:endParaRPr lang="en-IN"/>
        </a:p>
      </dgm:t>
    </dgm:pt>
    <dgm:pt modelId="{761718DA-1F62-4389-A8C6-FD0AA49A118D}">
      <dgm:prSet phldrT="[Text]" custT="1"/>
      <dgm:spPr>
        <a:solidFill>
          <a:schemeClr val="accent1">
            <a:lumMod val="75000"/>
          </a:schemeClr>
        </a:solidFill>
      </dgm:spPr>
      <dgm:t>
        <a:bodyPr/>
        <a:lstStyle/>
        <a:p>
          <a:pPr marL="0" lvl="0" indent="0" algn="ctr" defTabSz="1066800">
            <a:lnSpc>
              <a:spcPct val="90000"/>
            </a:lnSpc>
            <a:spcBef>
              <a:spcPct val="0"/>
            </a:spcBef>
            <a:spcAft>
              <a:spcPct val="35000"/>
            </a:spcAft>
            <a:buNone/>
          </a:pPr>
          <a:r>
            <a:rPr lang="en-IN" sz="2000" b="1" kern="1200" dirty="0">
              <a:solidFill>
                <a:schemeClr val="bg1"/>
              </a:solidFill>
              <a:latin typeface="Aptos"/>
              <a:ea typeface="+mn-ea"/>
              <a:cs typeface="+mn-cs"/>
            </a:rPr>
            <a:t>INTERNSHIP &amp; PLACEMENT COMMITTEE</a:t>
          </a:r>
        </a:p>
      </dgm:t>
    </dgm:pt>
    <dgm:pt modelId="{8FBDE143-581F-411B-BD57-B6E2FB409C34}" type="parTrans" cxnId="{28AD0FA0-0353-4677-948A-DCE1FB943B2B}">
      <dgm:prSet/>
      <dgm:spPr/>
      <dgm:t>
        <a:bodyPr/>
        <a:lstStyle/>
        <a:p>
          <a:endParaRPr lang="en-IN"/>
        </a:p>
      </dgm:t>
    </dgm:pt>
    <dgm:pt modelId="{0C180F23-EED2-4F60-8E23-F4141DDEE0E6}" type="sibTrans" cxnId="{28AD0FA0-0353-4677-948A-DCE1FB943B2B}">
      <dgm:prSet/>
      <dgm:spPr/>
      <dgm:t>
        <a:bodyPr/>
        <a:lstStyle/>
        <a:p>
          <a:endParaRPr lang="en-IN"/>
        </a:p>
      </dgm:t>
    </dgm:pt>
    <dgm:pt modelId="{C6569117-FBE8-4E82-BDB5-3E8CF308CD45}">
      <dgm:prSet phldrT="[Text]" custT="1"/>
      <dgm:spPr>
        <a:solidFill>
          <a:schemeClr val="accent1">
            <a:lumMod val="75000"/>
          </a:schemeClr>
        </a:solidFill>
      </dgm:spPr>
      <dgm:t>
        <a:bodyPr/>
        <a:lstStyle/>
        <a:p>
          <a:pPr marL="0" lvl="0" indent="0" algn="ctr" defTabSz="1066800">
            <a:lnSpc>
              <a:spcPct val="90000"/>
            </a:lnSpc>
            <a:spcBef>
              <a:spcPct val="0"/>
            </a:spcBef>
            <a:spcAft>
              <a:spcPct val="35000"/>
            </a:spcAft>
            <a:buNone/>
          </a:pPr>
          <a:r>
            <a:rPr lang="en-IN" sz="2000" b="1" kern="1200">
              <a:solidFill>
                <a:schemeClr val="bg1"/>
              </a:solidFill>
              <a:latin typeface="Aptos"/>
              <a:ea typeface="+mn-ea"/>
              <a:cs typeface="+mn-cs"/>
            </a:rPr>
            <a:t>PRO-BONO CLUB</a:t>
          </a:r>
        </a:p>
      </dgm:t>
    </dgm:pt>
    <dgm:pt modelId="{EBB4D8F4-F2DD-4D01-ACE3-7C5948CD8178}" type="parTrans" cxnId="{2D93BE3B-D4D9-40A6-A448-0C8E10D676FB}">
      <dgm:prSet/>
      <dgm:spPr/>
      <dgm:t>
        <a:bodyPr/>
        <a:lstStyle/>
        <a:p>
          <a:endParaRPr lang="en-IN"/>
        </a:p>
      </dgm:t>
    </dgm:pt>
    <dgm:pt modelId="{35AD2ECA-1AF9-4B97-869B-85E2D393A281}" type="sibTrans" cxnId="{2D93BE3B-D4D9-40A6-A448-0C8E10D676FB}">
      <dgm:prSet/>
      <dgm:spPr/>
      <dgm:t>
        <a:bodyPr/>
        <a:lstStyle/>
        <a:p>
          <a:endParaRPr lang="en-IN"/>
        </a:p>
      </dgm:t>
    </dgm:pt>
    <dgm:pt modelId="{B07A06E7-7646-49BE-A1C1-D990FA7E0C4B}" type="pres">
      <dgm:prSet presAssocID="{11731D5A-358E-4637-91A0-7483A5C5D676}" presName="Name0" presStyleCnt="0">
        <dgm:presLayoutVars>
          <dgm:dir/>
          <dgm:resizeHandles val="exact"/>
        </dgm:presLayoutVars>
      </dgm:prSet>
      <dgm:spPr/>
    </dgm:pt>
    <dgm:pt modelId="{F50893A6-A866-4ACB-867C-3DC449711EBF}" type="pres">
      <dgm:prSet presAssocID="{3C745F9A-3419-484C-A32C-F4FB061D3EA1}" presName="compNode" presStyleCnt="0"/>
      <dgm:spPr/>
    </dgm:pt>
    <dgm:pt modelId="{7F829992-9091-48CA-8B50-41968ADFA52A}" type="pres">
      <dgm:prSet presAssocID="{3C745F9A-3419-484C-A32C-F4FB061D3EA1}" presName="pictRect" presStyleLbl="node1" presStyleIdx="0" presStyleCnt="4"/>
      <dgm:spPr>
        <a:blipFill dpi="0" rotWithShape="1">
          <a:blip xmlns:r="http://schemas.openxmlformats.org/officeDocument/2006/relationships" r:embed="rId1"/>
          <a:srcRect/>
          <a:stretch>
            <a:fillRect t="1620" b="1620"/>
          </a:stretch>
        </a:blipFill>
      </dgm:spPr>
    </dgm:pt>
    <dgm:pt modelId="{78688FB1-1597-443A-A3B6-77716EF8D97F}" type="pres">
      <dgm:prSet presAssocID="{3C745F9A-3419-484C-A32C-F4FB061D3EA1}" presName="textRect" presStyleLbl="revTx" presStyleIdx="0" presStyleCnt="4">
        <dgm:presLayoutVars>
          <dgm:bulletEnabled val="1"/>
        </dgm:presLayoutVars>
      </dgm:prSet>
      <dgm:spPr/>
    </dgm:pt>
    <dgm:pt modelId="{490C6CD6-38FA-45A2-B019-67650B9A581F}" type="pres">
      <dgm:prSet presAssocID="{040383A1-88F2-4CD7-AB46-D147E29B74AF}" presName="sibTrans" presStyleLbl="sibTrans2D1" presStyleIdx="0" presStyleCnt="0"/>
      <dgm:spPr/>
    </dgm:pt>
    <dgm:pt modelId="{CD3F27C8-675F-435C-9086-AC274C6ACD19}" type="pres">
      <dgm:prSet presAssocID="{5D20E3EA-3CD8-49AF-BA10-C65F47491D00}" presName="compNode" presStyleCnt="0"/>
      <dgm:spPr/>
    </dgm:pt>
    <dgm:pt modelId="{C91F4527-C4B5-4DE3-8375-E12F97115FD4}" type="pres">
      <dgm:prSet presAssocID="{5D20E3EA-3CD8-49AF-BA10-C65F47491D00}" presName="pictRect" presStyleLbl="node1" presStyleIdx="1" presStyleCnt="4"/>
      <dgm:spPr>
        <a:blipFill dpi="0" rotWithShape="1">
          <a:blip xmlns:r="http://schemas.openxmlformats.org/officeDocument/2006/relationships" r:embed="rId2"/>
          <a:srcRect/>
          <a:stretch>
            <a:fillRect t="1620" b="1620"/>
          </a:stretch>
        </a:blipFill>
      </dgm:spPr>
    </dgm:pt>
    <dgm:pt modelId="{D7F2960C-8D93-456E-A8F6-F9119DCFE620}" type="pres">
      <dgm:prSet presAssocID="{5D20E3EA-3CD8-49AF-BA10-C65F47491D00}" presName="textRect" presStyleLbl="revTx" presStyleIdx="1" presStyleCnt="4">
        <dgm:presLayoutVars>
          <dgm:bulletEnabled val="1"/>
        </dgm:presLayoutVars>
      </dgm:prSet>
      <dgm:spPr/>
    </dgm:pt>
    <dgm:pt modelId="{D9E1303B-A22E-437F-ABFD-3AB280631FC5}" type="pres">
      <dgm:prSet presAssocID="{2401CFFE-C061-46E3-9031-0A8CDB22A7EF}" presName="sibTrans" presStyleLbl="sibTrans2D1" presStyleIdx="0" presStyleCnt="0"/>
      <dgm:spPr/>
    </dgm:pt>
    <dgm:pt modelId="{D37E8C4E-CB73-48D8-BFC5-5DFC2C655F94}" type="pres">
      <dgm:prSet presAssocID="{761718DA-1F62-4389-A8C6-FD0AA49A118D}" presName="compNode" presStyleCnt="0"/>
      <dgm:spPr/>
    </dgm:pt>
    <dgm:pt modelId="{04B024E5-0C23-4674-B116-1A1D5C151E23}" type="pres">
      <dgm:prSet presAssocID="{761718DA-1F62-4389-A8C6-FD0AA49A118D}" presName="pictRect" presStyleLbl="node1" presStyleIdx="2" presStyleCnt="4"/>
      <dgm:spPr>
        <a:blipFill rotWithShape="1">
          <a:blip xmlns:r="http://schemas.openxmlformats.org/officeDocument/2006/relationships" r:embed="rId3"/>
          <a:srcRect/>
          <a:stretch>
            <a:fillRect t="-1000" b="-1000"/>
          </a:stretch>
        </a:blipFill>
      </dgm:spPr>
    </dgm:pt>
    <dgm:pt modelId="{765E33EB-DC51-4A81-B217-929085197FA9}" type="pres">
      <dgm:prSet presAssocID="{761718DA-1F62-4389-A8C6-FD0AA49A118D}" presName="textRect" presStyleLbl="revTx" presStyleIdx="2" presStyleCnt="4" custScaleY="118132" custLinFactNeighborX="3535" custLinFactNeighborY="10721">
        <dgm:presLayoutVars>
          <dgm:bulletEnabled val="1"/>
        </dgm:presLayoutVars>
      </dgm:prSet>
      <dgm:spPr/>
    </dgm:pt>
    <dgm:pt modelId="{47DAF538-CBB4-480C-A71B-F3B921D0B97B}" type="pres">
      <dgm:prSet presAssocID="{0C180F23-EED2-4F60-8E23-F4141DDEE0E6}" presName="sibTrans" presStyleLbl="sibTrans2D1" presStyleIdx="0" presStyleCnt="0"/>
      <dgm:spPr/>
    </dgm:pt>
    <dgm:pt modelId="{370E88D6-28B5-4799-95B9-242C8C118DDC}" type="pres">
      <dgm:prSet presAssocID="{C6569117-FBE8-4E82-BDB5-3E8CF308CD45}" presName="compNode" presStyleCnt="0"/>
      <dgm:spPr/>
    </dgm:pt>
    <dgm:pt modelId="{37FD87C6-8538-4A8B-A5AE-98795318EBE3}" type="pres">
      <dgm:prSet presAssocID="{C6569117-FBE8-4E82-BDB5-3E8CF308CD45}" presName="pictRect" presStyleLbl="node1" presStyleIdx="3" presStyleCnt="4"/>
      <dgm:spPr>
        <a:blipFill rotWithShape="1">
          <a:blip xmlns:r="http://schemas.openxmlformats.org/officeDocument/2006/relationships" r:embed="rId4"/>
          <a:srcRect/>
          <a:stretch>
            <a:fillRect l="-2000" r="-2000"/>
          </a:stretch>
        </a:blipFill>
      </dgm:spPr>
    </dgm:pt>
    <dgm:pt modelId="{EBC4E091-ECA7-4317-9F2A-D587E479A67B}" type="pres">
      <dgm:prSet presAssocID="{C6569117-FBE8-4E82-BDB5-3E8CF308CD45}" presName="textRect" presStyleLbl="revTx" presStyleIdx="3" presStyleCnt="4">
        <dgm:presLayoutVars>
          <dgm:bulletEnabled val="1"/>
        </dgm:presLayoutVars>
      </dgm:prSet>
      <dgm:spPr/>
    </dgm:pt>
  </dgm:ptLst>
  <dgm:cxnLst>
    <dgm:cxn modelId="{36955A2C-52BE-44DF-A20A-A242D70EA911}" type="presOf" srcId="{3C745F9A-3419-484C-A32C-F4FB061D3EA1}" destId="{78688FB1-1597-443A-A3B6-77716EF8D97F}" srcOrd="0" destOrd="0" presId="urn:microsoft.com/office/officeart/2005/8/layout/pList1"/>
    <dgm:cxn modelId="{03EA892E-97BB-4C2C-9DB7-329DF4DAA156}" type="presOf" srcId="{761718DA-1F62-4389-A8C6-FD0AA49A118D}" destId="{765E33EB-DC51-4A81-B217-929085197FA9}" srcOrd="0" destOrd="0" presId="urn:microsoft.com/office/officeart/2005/8/layout/pList1"/>
    <dgm:cxn modelId="{2D93BE3B-D4D9-40A6-A448-0C8E10D676FB}" srcId="{11731D5A-358E-4637-91A0-7483A5C5D676}" destId="{C6569117-FBE8-4E82-BDB5-3E8CF308CD45}" srcOrd="3" destOrd="0" parTransId="{EBB4D8F4-F2DD-4D01-ACE3-7C5948CD8178}" sibTransId="{35AD2ECA-1AF9-4B97-869B-85E2D393A281}"/>
    <dgm:cxn modelId="{CA88DC43-80D1-40F0-B0B8-B044C8D79815}" type="presOf" srcId="{11731D5A-358E-4637-91A0-7483A5C5D676}" destId="{B07A06E7-7646-49BE-A1C1-D990FA7E0C4B}" srcOrd="0" destOrd="0" presId="urn:microsoft.com/office/officeart/2005/8/layout/pList1"/>
    <dgm:cxn modelId="{5D1B5350-1331-4BDB-8D4F-B2755E3FE3D2}" srcId="{11731D5A-358E-4637-91A0-7483A5C5D676}" destId="{3C745F9A-3419-484C-A32C-F4FB061D3EA1}" srcOrd="0" destOrd="0" parTransId="{B53F08B6-77FD-4D86-AEF4-47BF94536F3C}" sibTransId="{040383A1-88F2-4CD7-AB46-D147E29B74AF}"/>
    <dgm:cxn modelId="{B3C08688-5E41-4DCB-84FE-A9A81F39CF40}" srcId="{11731D5A-358E-4637-91A0-7483A5C5D676}" destId="{5D20E3EA-3CD8-49AF-BA10-C65F47491D00}" srcOrd="1" destOrd="0" parTransId="{34C434E9-1335-4EF8-BFC1-EC1AFD2A4FD5}" sibTransId="{2401CFFE-C061-46E3-9031-0A8CDB22A7EF}"/>
    <dgm:cxn modelId="{28AD0FA0-0353-4677-948A-DCE1FB943B2B}" srcId="{11731D5A-358E-4637-91A0-7483A5C5D676}" destId="{761718DA-1F62-4389-A8C6-FD0AA49A118D}" srcOrd="2" destOrd="0" parTransId="{8FBDE143-581F-411B-BD57-B6E2FB409C34}" sibTransId="{0C180F23-EED2-4F60-8E23-F4141DDEE0E6}"/>
    <dgm:cxn modelId="{5275BEBF-B01B-48FE-A83A-A6DB620E4937}" type="presOf" srcId="{0C180F23-EED2-4F60-8E23-F4141DDEE0E6}" destId="{47DAF538-CBB4-480C-A71B-F3B921D0B97B}" srcOrd="0" destOrd="0" presId="urn:microsoft.com/office/officeart/2005/8/layout/pList1"/>
    <dgm:cxn modelId="{9C8CF9C3-15D8-4BA7-97E6-9F2783609CE2}" type="presOf" srcId="{2401CFFE-C061-46E3-9031-0A8CDB22A7EF}" destId="{D9E1303B-A22E-437F-ABFD-3AB280631FC5}" srcOrd="0" destOrd="0" presId="urn:microsoft.com/office/officeart/2005/8/layout/pList1"/>
    <dgm:cxn modelId="{CE7E8DEF-D36A-4444-9A6E-9D214DAFAF8C}" type="presOf" srcId="{5D20E3EA-3CD8-49AF-BA10-C65F47491D00}" destId="{D7F2960C-8D93-456E-A8F6-F9119DCFE620}" srcOrd="0" destOrd="0" presId="urn:microsoft.com/office/officeart/2005/8/layout/pList1"/>
    <dgm:cxn modelId="{25FC69F6-BD10-4D31-9739-B8F3ACA404AC}" type="presOf" srcId="{040383A1-88F2-4CD7-AB46-D147E29B74AF}" destId="{490C6CD6-38FA-45A2-B019-67650B9A581F}" srcOrd="0" destOrd="0" presId="urn:microsoft.com/office/officeart/2005/8/layout/pList1"/>
    <dgm:cxn modelId="{C7467BFB-C7FE-499C-8B69-865749B0CC00}" type="presOf" srcId="{C6569117-FBE8-4E82-BDB5-3E8CF308CD45}" destId="{EBC4E091-ECA7-4317-9F2A-D587E479A67B}" srcOrd="0" destOrd="0" presId="urn:microsoft.com/office/officeart/2005/8/layout/pList1"/>
    <dgm:cxn modelId="{44F3E9D0-17B7-4713-82EF-045B2CACA592}" type="presParOf" srcId="{B07A06E7-7646-49BE-A1C1-D990FA7E0C4B}" destId="{F50893A6-A866-4ACB-867C-3DC449711EBF}" srcOrd="0" destOrd="0" presId="urn:microsoft.com/office/officeart/2005/8/layout/pList1"/>
    <dgm:cxn modelId="{C8C4F9CA-0693-476D-97F7-1EC129978253}" type="presParOf" srcId="{F50893A6-A866-4ACB-867C-3DC449711EBF}" destId="{7F829992-9091-48CA-8B50-41968ADFA52A}" srcOrd="0" destOrd="0" presId="urn:microsoft.com/office/officeart/2005/8/layout/pList1"/>
    <dgm:cxn modelId="{14C5C3F1-89FC-4664-8E3D-E2DDE29BCAC5}" type="presParOf" srcId="{F50893A6-A866-4ACB-867C-3DC449711EBF}" destId="{78688FB1-1597-443A-A3B6-77716EF8D97F}" srcOrd="1" destOrd="0" presId="urn:microsoft.com/office/officeart/2005/8/layout/pList1"/>
    <dgm:cxn modelId="{32E59DB0-09D4-4506-A24D-66DC68931D2B}" type="presParOf" srcId="{B07A06E7-7646-49BE-A1C1-D990FA7E0C4B}" destId="{490C6CD6-38FA-45A2-B019-67650B9A581F}" srcOrd="1" destOrd="0" presId="urn:microsoft.com/office/officeart/2005/8/layout/pList1"/>
    <dgm:cxn modelId="{AD4BB2DB-3C2E-4BF2-8479-16690438D1FB}" type="presParOf" srcId="{B07A06E7-7646-49BE-A1C1-D990FA7E0C4B}" destId="{CD3F27C8-675F-435C-9086-AC274C6ACD19}" srcOrd="2" destOrd="0" presId="urn:microsoft.com/office/officeart/2005/8/layout/pList1"/>
    <dgm:cxn modelId="{C47A6140-3B2F-4681-8A29-159A717CB5B2}" type="presParOf" srcId="{CD3F27C8-675F-435C-9086-AC274C6ACD19}" destId="{C91F4527-C4B5-4DE3-8375-E12F97115FD4}" srcOrd="0" destOrd="0" presId="urn:microsoft.com/office/officeart/2005/8/layout/pList1"/>
    <dgm:cxn modelId="{D08D5FFB-0626-4063-8286-0814C72D382B}" type="presParOf" srcId="{CD3F27C8-675F-435C-9086-AC274C6ACD19}" destId="{D7F2960C-8D93-456E-A8F6-F9119DCFE620}" srcOrd="1" destOrd="0" presId="urn:microsoft.com/office/officeart/2005/8/layout/pList1"/>
    <dgm:cxn modelId="{3EE9799E-8169-4F86-B68C-6C6D162CC6AE}" type="presParOf" srcId="{B07A06E7-7646-49BE-A1C1-D990FA7E0C4B}" destId="{D9E1303B-A22E-437F-ABFD-3AB280631FC5}" srcOrd="3" destOrd="0" presId="urn:microsoft.com/office/officeart/2005/8/layout/pList1"/>
    <dgm:cxn modelId="{7B009F9D-04BB-4A6C-89B4-399DA39E2262}" type="presParOf" srcId="{B07A06E7-7646-49BE-A1C1-D990FA7E0C4B}" destId="{D37E8C4E-CB73-48D8-BFC5-5DFC2C655F94}" srcOrd="4" destOrd="0" presId="urn:microsoft.com/office/officeart/2005/8/layout/pList1"/>
    <dgm:cxn modelId="{38834FCB-F777-4C7F-9427-877DFFD21F6B}" type="presParOf" srcId="{D37E8C4E-CB73-48D8-BFC5-5DFC2C655F94}" destId="{04B024E5-0C23-4674-B116-1A1D5C151E23}" srcOrd="0" destOrd="0" presId="urn:microsoft.com/office/officeart/2005/8/layout/pList1"/>
    <dgm:cxn modelId="{3C805831-D537-449C-A9B1-E7CBF6B44A4A}" type="presParOf" srcId="{D37E8C4E-CB73-48D8-BFC5-5DFC2C655F94}" destId="{765E33EB-DC51-4A81-B217-929085197FA9}" srcOrd="1" destOrd="0" presId="urn:microsoft.com/office/officeart/2005/8/layout/pList1"/>
    <dgm:cxn modelId="{51E17F4C-35E3-49F2-A0A2-810EA588FD52}" type="presParOf" srcId="{B07A06E7-7646-49BE-A1C1-D990FA7E0C4B}" destId="{47DAF538-CBB4-480C-A71B-F3B921D0B97B}" srcOrd="5" destOrd="0" presId="urn:microsoft.com/office/officeart/2005/8/layout/pList1"/>
    <dgm:cxn modelId="{594898A7-4325-493B-BAFD-85648D38A8A8}" type="presParOf" srcId="{B07A06E7-7646-49BE-A1C1-D990FA7E0C4B}" destId="{370E88D6-28B5-4799-95B9-242C8C118DDC}" srcOrd="6" destOrd="0" presId="urn:microsoft.com/office/officeart/2005/8/layout/pList1"/>
    <dgm:cxn modelId="{AFEEE856-6BB1-4F25-8C00-FD4D0527611C}" type="presParOf" srcId="{370E88D6-28B5-4799-95B9-242C8C118DDC}" destId="{37FD87C6-8538-4A8B-A5AE-98795318EBE3}" srcOrd="0" destOrd="0" presId="urn:microsoft.com/office/officeart/2005/8/layout/pList1"/>
    <dgm:cxn modelId="{7AF4402E-36EF-4073-8BE2-E6FACDE342C8}" type="presParOf" srcId="{370E88D6-28B5-4799-95B9-242C8C118DDC}" destId="{EBC4E091-ECA7-4317-9F2A-D587E479A67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1E7E5E-F3F7-49D2-8FC0-EF6C259CE292}"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IN"/>
        </a:p>
      </dgm:t>
    </dgm:pt>
    <dgm:pt modelId="{FF3F1451-2DFC-4604-AA2A-E9358E06E923}">
      <dgm:prSet phldrT="[Text]" custT="1"/>
      <dgm:spPr>
        <a:xfrm>
          <a:off x="4349374" y="1511343"/>
          <a:ext cx="4726339" cy="913495"/>
        </a:xfrm>
        <a:prstGeom prst="roundRect">
          <a:avLst/>
        </a:prstGeom>
        <a:solidFill>
          <a:sysClr val="window" lastClr="FFFFFF">
            <a:alpha val="90000"/>
          </a:sysClr>
        </a:solidFill>
        <a:ln w="12700" cap="flat" cmpd="sng" algn="ctr">
          <a:solidFill>
            <a:srgbClr val="4472C4">
              <a:hueOff val="0"/>
              <a:satOff val="0"/>
              <a:lumOff val="0"/>
              <a:alphaOff val="0"/>
            </a:srgbClr>
          </a:solidFill>
          <a:prstDash val="solid"/>
          <a:miter lim="800000"/>
        </a:ln>
        <a:effectLst/>
      </dgm:spPr>
      <dgm:t>
        <a:bodyPr/>
        <a:lstStyle/>
        <a:p>
          <a:pPr>
            <a:buNone/>
          </a:pPr>
          <a:r>
            <a:rPr lang="en-US" sz="2400" b="1" i="1" dirty="0">
              <a:latin typeface="Calibri" panose="020F0502020204030204"/>
              <a:ea typeface="+mn-ea"/>
              <a:cs typeface="+mn-cs"/>
            </a:rPr>
            <a:t>Competency Based Teaching Learning Pedagogy</a:t>
          </a:r>
          <a:endParaRPr lang="en-IN" sz="2400" b="1" i="1" dirty="0">
            <a:latin typeface="Calibri" panose="020F0502020204030204"/>
            <a:ea typeface="+mn-ea"/>
            <a:cs typeface="+mn-cs"/>
          </a:endParaRPr>
        </a:p>
      </dgm:t>
    </dgm:pt>
    <dgm:pt modelId="{9E5B0F67-B53D-4E81-A607-E80246DC435F}" type="parTrans" cxnId="{36E2FAB6-2D82-4C8D-B7BC-9548AE4F47FE}">
      <dgm:prSet/>
      <dgm:spPr/>
      <dgm:t>
        <a:bodyPr/>
        <a:lstStyle/>
        <a:p>
          <a:endParaRPr lang="en-IN"/>
        </a:p>
      </dgm:t>
    </dgm:pt>
    <dgm:pt modelId="{15CEDB2F-E89E-4127-9A74-C90E84FB2D29}" type="sibTrans" cxnId="{36E2FAB6-2D82-4C8D-B7BC-9548AE4F47FE}">
      <dgm:prSet/>
      <dgm:spPr/>
      <dgm:t>
        <a:bodyPr/>
        <a:lstStyle/>
        <a:p>
          <a:endParaRPr lang="en-IN"/>
        </a:p>
      </dgm:t>
    </dgm:pt>
    <dgm:pt modelId="{A174B0F4-0841-40BE-B7C2-38517F62CB82}">
      <dgm:prSet custT="1"/>
      <dgm:spPr>
        <a:xfrm>
          <a:off x="4086583" y="437764"/>
          <a:ext cx="6367231" cy="913495"/>
        </a:xfrm>
        <a:prstGeom prst="round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None/>
          </a:pPr>
          <a:r>
            <a:rPr lang="en-IN" sz="2400" b="1" i="1" dirty="0">
              <a:latin typeface="Calibri" panose="020F0502020204030204"/>
              <a:ea typeface="+mn-ea"/>
              <a:cs typeface="+mn-cs"/>
            </a:rPr>
            <a:t>Legal</a:t>
          </a:r>
          <a:r>
            <a:rPr lang="en-IN" sz="2400" b="1" i="1" baseline="0" dirty="0">
              <a:latin typeface="Calibri" panose="020F0502020204030204"/>
              <a:ea typeface="+mn-ea"/>
              <a:cs typeface="+mn-cs"/>
            </a:rPr>
            <a:t> Aid and Awareness</a:t>
          </a:r>
          <a:endParaRPr lang="en-IN" sz="2400" b="1" i="1" dirty="0">
            <a:latin typeface="Calibri" panose="020F0502020204030204"/>
            <a:ea typeface="+mn-ea"/>
            <a:cs typeface="+mn-cs"/>
          </a:endParaRPr>
        </a:p>
      </dgm:t>
    </dgm:pt>
    <dgm:pt modelId="{341F6856-FB76-419B-B73B-8DE8F1D2F82A}" type="parTrans" cxnId="{B4D8CB3D-787E-4B78-AA96-998CBD6D3715}">
      <dgm:prSet/>
      <dgm:spPr/>
      <dgm:t>
        <a:bodyPr/>
        <a:lstStyle/>
        <a:p>
          <a:endParaRPr lang="en-IN"/>
        </a:p>
      </dgm:t>
    </dgm:pt>
    <dgm:pt modelId="{E096996E-6667-4F5B-9AEB-B80C59936CF2}" type="sibTrans" cxnId="{B4D8CB3D-787E-4B78-AA96-998CBD6D3715}">
      <dgm:prSet/>
      <dgm:spPr/>
      <dgm:t>
        <a:bodyPr/>
        <a:lstStyle/>
        <a:p>
          <a:endParaRPr lang="en-IN"/>
        </a:p>
      </dgm:t>
    </dgm:pt>
    <dgm:pt modelId="{FC91C15A-5AF0-4AB2-B02E-531E219C0DDD}">
      <dgm:prSet custT="1"/>
      <dgm:spPr/>
      <dgm:t>
        <a:bodyPr/>
        <a:lstStyle/>
        <a:p>
          <a:r>
            <a:rPr lang="en-IN" sz="2400" b="1" i="1" dirty="0">
              <a:solidFill>
                <a:schemeClr val="tx1"/>
              </a:solidFill>
            </a:rPr>
            <a:t>Advancing Sustainable Development Practices and Fostering ‘Environmental Awareness</a:t>
          </a:r>
          <a:r>
            <a:rPr lang="en-IN" sz="2400" b="1" dirty="0">
              <a:solidFill>
                <a:schemeClr val="tx1"/>
              </a:solidFill>
            </a:rPr>
            <a:t>’</a:t>
          </a:r>
        </a:p>
      </dgm:t>
    </dgm:pt>
    <dgm:pt modelId="{79C5C378-C835-4F57-A92E-E86B9514D3F6}" type="parTrans" cxnId="{B42DA48B-8E3B-49C0-97E4-DBB930139322}">
      <dgm:prSet/>
      <dgm:spPr/>
      <dgm:t>
        <a:bodyPr/>
        <a:lstStyle/>
        <a:p>
          <a:endParaRPr lang="en-IN"/>
        </a:p>
      </dgm:t>
    </dgm:pt>
    <dgm:pt modelId="{A2A4B6D4-C054-4F4D-8DCE-1C73B33DC7FE}" type="sibTrans" cxnId="{B42DA48B-8E3B-49C0-97E4-DBB930139322}">
      <dgm:prSet/>
      <dgm:spPr/>
      <dgm:t>
        <a:bodyPr/>
        <a:lstStyle/>
        <a:p>
          <a:endParaRPr lang="en-IN"/>
        </a:p>
      </dgm:t>
    </dgm:pt>
    <dgm:pt modelId="{A5C4F862-BB21-48E0-991B-D1049953BD5F}" type="pres">
      <dgm:prSet presAssocID="{801E7E5E-F3F7-49D2-8FC0-EF6C259CE292}" presName="compositeShape" presStyleCnt="0">
        <dgm:presLayoutVars>
          <dgm:dir/>
          <dgm:resizeHandles/>
        </dgm:presLayoutVars>
      </dgm:prSet>
      <dgm:spPr/>
    </dgm:pt>
    <dgm:pt modelId="{966D3E0F-D948-4558-BDEF-2DA6883A078D}" type="pres">
      <dgm:prSet presAssocID="{801E7E5E-F3F7-49D2-8FC0-EF6C259CE292}" presName="pyramid" presStyleLbl="node1" presStyleIdx="0" presStyleCnt="1" custScaleX="139629" custLinFactNeighborX="-17311" custLinFactNeighborY="-688"/>
      <dgm:spPr>
        <a:xfrm>
          <a:off x="1005787" y="0"/>
          <a:ext cx="7176464" cy="5139665"/>
        </a:xfrm>
        <a:prstGeom prst="triangl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4C49C34-797F-45D3-993C-1DFC66DD3D8A}" type="pres">
      <dgm:prSet presAssocID="{801E7E5E-F3F7-49D2-8FC0-EF6C259CE292}" presName="theList" presStyleCnt="0"/>
      <dgm:spPr/>
    </dgm:pt>
    <dgm:pt modelId="{14FAFB27-99C7-4B21-B831-E3B286301B9B}" type="pres">
      <dgm:prSet presAssocID="{A174B0F4-0841-40BE-B7C2-38517F62CB82}" presName="aNode" presStyleLbl="fgAcc1" presStyleIdx="0" presStyleCnt="3" custScaleX="190591" custLinFactNeighborX="20146" custLinFactNeighborY="-88217">
        <dgm:presLayoutVars>
          <dgm:bulletEnabled val="1"/>
        </dgm:presLayoutVars>
      </dgm:prSet>
      <dgm:spPr/>
    </dgm:pt>
    <dgm:pt modelId="{E7DF4BA7-70A7-48A5-8CA5-C3A88AD9D748}" type="pres">
      <dgm:prSet presAssocID="{A174B0F4-0841-40BE-B7C2-38517F62CB82}" presName="aSpace" presStyleCnt="0"/>
      <dgm:spPr/>
    </dgm:pt>
    <dgm:pt modelId="{24CA9746-5E2C-45E5-955E-C53B33653079}" type="pres">
      <dgm:prSet presAssocID="{FC91C15A-5AF0-4AB2-B02E-531E219C0DDD}" presName="aNode" presStyleLbl="fgAcc1" presStyleIdx="1" presStyleCnt="3" custScaleX="213179" custLinFactNeighborX="42439" custLinFactNeighborY="-51618">
        <dgm:presLayoutVars>
          <dgm:bulletEnabled val="1"/>
        </dgm:presLayoutVars>
      </dgm:prSet>
      <dgm:spPr/>
    </dgm:pt>
    <dgm:pt modelId="{E5A51DBA-582D-45D3-A823-18B98D4E4ECE}" type="pres">
      <dgm:prSet presAssocID="{FC91C15A-5AF0-4AB2-B02E-531E219C0DDD}" presName="aSpace" presStyleCnt="0"/>
      <dgm:spPr/>
    </dgm:pt>
    <dgm:pt modelId="{3EBA8682-573F-465E-B188-4F34E9E3E655}" type="pres">
      <dgm:prSet presAssocID="{FF3F1451-2DFC-4604-AA2A-E9358E06E923}" presName="aNode" presStyleLbl="fgAcc1" presStyleIdx="2" presStyleCnt="3" custScaleX="202641" custLinFactNeighborX="26274" custLinFactNeighborY="17016">
        <dgm:presLayoutVars>
          <dgm:bulletEnabled val="1"/>
        </dgm:presLayoutVars>
      </dgm:prSet>
      <dgm:spPr/>
    </dgm:pt>
    <dgm:pt modelId="{D7AE0D5C-E2F7-43FB-94A7-F5DA45441AFD}" type="pres">
      <dgm:prSet presAssocID="{FF3F1451-2DFC-4604-AA2A-E9358E06E923}" presName="aSpace" presStyleCnt="0"/>
      <dgm:spPr/>
    </dgm:pt>
  </dgm:ptLst>
  <dgm:cxnLst>
    <dgm:cxn modelId="{B199D80B-C0C3-4DC9-BEB8-2ADCBBACC8F9}" type="presOf" srcId="{801E7E5E-F3F7-49D2-8FC0-EF6C259CE292}" destId="{A5C4F862-BB21-48E0-991B-D1049953BD5F}" srcOrd="0" destOrd="0" presId="urn:microsoft.com/office/officeart/2005/8/layout/pyramid2"/>
    <dgm:cxn modelId="{B4D8CB3D-787E-4B78-AA96-998CBD6D3715}" srcId="{801E7E5E-F3F7-49D2-8FC0-EF6C259CE292}" destId="{A174B0F4-0841-40BE-B7C2-38517F62CB82}" srcOrd="0" destOrd="0" parTransId="{341F6856-FB76-419B-B73B-8DE8F1D2F82A}" sibTransId="{E096996E-6667-4F5B-9AEB-B80C59936CF2}"/>
    <dgm:cxn modelId="{10ACE577-989C-43E1-A2BE-15D5F4398892}" type="presOf" srcId="{A174B0F4-0841-40BE-B7C2-38517F62CB82}" destId="{14FAFB27-99C7-4B21-B831-E3B286301B9B}" srcOrd="0" destOrd="0" presId="urn:microsoft.com/office/officeart/2005/8/layout/pyramid2"/>
    <dgm:cxn modelId="{B42DA48B-8E3B-49C0-97E4-DBB930139322}" srcId="{801E7E5E-F3F7-49D2-8FC0-EF6C259CE292}" destId="{FC91C15A-5AF0-4AB2-B02E-531E219C0DDD}" srcOrd="1" destOrd="0" parTransId="{79C5C378-C835-4F57-A92E-E86B9514D3F6}" sibTransId="{A2A4B6D4-C054-4F4D-8DCE-1C73B33DC7FE}"/>
    <dgm:cxn modelId="{4C4FA895-1665-446C-AEFA-C931F0650821}" type="presOf" srcId="{FF3F1451-2DFC-4604-AA2A-E9358E06E923}" destId="{3EBA8682-573F-465E-B188-4F34E9E3E655}" srcOrd="0" destOrd="0" presId="urn:microsoft.com/office/officeart/2005/8/layout/pyramid2"/>
    <dgm:cxn modelId="{36E2FAB6-2D82-4C8D-B7BC-9548AE4F47FE}" srcId="{801E7E5E-F3F7-49D2-8FC0-EF6C259CE292}" destId="{FF3F1451-2DFC-4604-AA2A-E9358E06E923}" srcOrd="2" destOrd="0" parTransId="{9E5B0F67-B53D-4E81-A607-E80246DC435F}" sibTransId="{15CEDB2F-E89E-4127-9A74-C90E84FB2D29}"/>
    <dgm:cxn modelId="{B4E133FC-C562-41A3-A713-D8BB4B9A98FC}" type="presOf" srcId="{FC91C15A-5AF0-4AB2-B02E-531E219C0DDD}" destId="{24CA9746-5E2C-45E5-955E-C53B33653079}" srcOrd="0" destOrd="0" presId="urn:microsoft.com/office/officeart/2005/8/layout/pyramid2"/>
    <dgm:cxn modelId="{E919D066-DF7A-417B-8A25-13F2D8B07C0D}" type="presParOf" srcId="{A5C4F862-BB21-48E0-991B-D1049953BD5F}" destId="{966D3E0F-D948-4558-BDEF-2DA6883A078D}" srcOrd="0" destOrd="0" presId="urn:microsoft.com/office/officeart/2005/8/layout/pyramid2"/>
    <dgm:cxn modelId="{42B0F9CE-0F12-4E2D-A744-6D75AEC767FD}" type="presParOf" srcId="{A5C4F862-BB21-48E0-991B-D1049953BD5F}" destId="{24C49C34-797F-45D3-993C-1DFC66DD3D8A}" srcOrd="1" destOrd="0" presId="urn:microsoft.com/office/officeart/2005/8/layout/pyramid2"/>
    <dgm:cxn modelId="{959275B1-9AF4-4C03-992B-C15785826460}" type="presParOf" srcId="{24C49C34-797F-45D3-993C-1DFC66DD3D8A}" destId="{14FAFB27-99C7-4B21-B831-E3B286301B9B}" srcOrd="0" destOrd="0" presId="urn:microsoft.com/office/officeart/2005/8/layout/pyramid2"/>
    <dgm:cxn modelId="{EE2270B0-8670-46F8-89C7-84EB50735A28}" type="presParOf" srcId="{24C49C34-797F-45D3-993C-1DFC66DD3D8A}" destId="{E7DF4BA7-70A7-48A5-8CA5-C3A88AD9D748}" srcOrd="1" destOrd="0" presId="urn:microsoft.com/office/officeart/2005/8/layout/pyramid2"/>
    <dgm:cxn modelId="{8160AB92-C961-4270-BFF5-29AC59149521}" type="presParOf" srcId="{24C49C34-797F-45D3-993C-1DFC66DD3D8A}" destId="{24CA9746-5E2C-45E5-955E-C53B33653079}" srcOrd="2" destOrd="0" presId="urn:microsoft.com/office/officeart/2005/8/layout/pyramid2"/>
    <dgm:cxn modelId="{D8DE573C-54E5-4D2D-AD1C-EC4B9B064616}" type="presParOf" srcId="{24C49C34-797F-45D3-993C-1DFC66DD3D8A}" destId="{E5A51DBA-582D-45D3-A823-18B98D4E4ECE}" srcOrd="3" destOrd="0" presId="urn:microsoft.com/office/officeart/2005/8/layout/pyramid2"/>
    <dgm:cxn modelId="{CD418A21-AB60-408F-9CE6-83496F800BE5}" type="presParOf" srcId="{24C49C34-797F-45D3-993C-1DFC66DD3D8A}" destId="{3EBA8682-573F-465E-B188-4F34E9E3E655}" srcOrd="4" destOrd="0" presId="urn:microsoft.com/office/officeart/2005/8/layout/pyramid2"/>
    <dgm:cxn modelId="{227DAD4F-7849-48DD-BC7F-CD363641C17E}" type="presParOf" srcId="{24C49C34-797F-45D3-993C-1DFC66DD3D8A}" destId="{D7AE0D5C-E2F7-43FB-94A7-F5DA45441AF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CB0877-F4C1-46EE-A227-A83F93F24A5F}" type="doc">
      <dgm:prSet loTypeId="urn:microsoft.com/office/officeart/2005/8/layout/hList7" loCatId="list" qsTypeId="urn:microsoft.com/office/officeart/2005/8/quickstyle/simple1" qsCatId="simple" csTypeId="urn:microsoft.com/office/officeart/2005/8/colors/accent2_1" csCatId="accent2" phldr="1"/>
      <dgm:spPr/>
      <dgm:t>
        <a:bodyPr/>
        <a:lstStyle/>
        <a:p>
          <a:endParaRPr lang="en-IN"/>
        </a:p>
      </dgm:t>
    </dgm:pt>
    <dgm:pt modelId="{6F4CCB34-D469-42C6-8B62-CB5628312F59}">
      <dgm:prSet phldrT="[Text]"/>
      <dgm:spPr>
        <a:xfrm>
          <a:off x="0"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Role Play</a:t>
          </a:r>
          <a:endParaRPr lang="en-IN">
            <a:solidFill>
              <a:sysClr val="windowText" lastClr="000000">
                <a:hueOff val="0"/>
                <a:satOff val="0"/>
                <a:lumOff val="0"/>
                <a:alphaOff val="0"/>
              </a:sysClr>
            </a:solidFill>
            <a:latin typeface="Calibri" panose="020F0502020204030204"/>
            <a:ea typeface="+mn-ea"/>
            <a:cs typeface="+mn-cs"/>
          </a:endParaRPr>
        </a:p>
      </dgm:t>
    </dgm:pt>
    <dgm:pt modelId="{C8ACC154-8C72-44ED-AC58-DFE10D8A1CD2}" type="parTrans" cxnId="{4EADCCEC-6959-4519-B5D5-F61EC5EE4270}">
      <dgm:prSet/>
      <dgm:spPr/>
      <dgm:t>
        <a:bodyPr/>
        <a:lstStyle/>
        <a:p>
          <a:endParaRPr lang="en-IN"/>
        </a:p>
      </dgm:t>
    </dgm:pt>
    <dgm:pt modelId="{868AAD52-D47D-4CAE-B390-938C5F85FE76}" type="sibTrans" cxnId="{4EADCCEC-6959-4519-B5D5-F61EC5EE4270}">
      <dgm:prSet/>
      <dgm:spPr/>
      <dgm:t>
        <a:bodyPr/>
        <a:lstStyle/>
        <a:p>
          <a:endParaRPr lang="en-IN"/>
        </a:p>
      </dgm:t>
    </dgm:pt>
    <dgm:pt modelId="{01FE8313-94B5-4C57-95A7-29B4CC479CC5}">
      <dgm:prSet phldrT="[Text]"/>
      <dgm:spPr>
        <a:xfrm>
          <a:off x="7559043"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Client Consultations</a:t>
          </a:r>
          <a:endParaRPr lang="en-IN">
            <a:solidFill>
              <a:sysClr val="windowText" lastClr="000000">
                <a:hueOff val="0"/>
                <a:satOff val="0"/>
                <a:lumOff val="0"/>
                <a:alphaOff val="0"/>
              </a:sysClr>
            </a:solidFill>
            <a:latin typeface="Calibri" panose="020F0502020204030204"/>
            <a:ea typeface="+mn-ea"/>
            <a:cs typeface="+mn-cs"/>
          </a:endParaRPr>
        </a:p>
      </dgm:t>
    </dgm:pt>
    <dgm:pt modelId="{0C83B864-FFEB-4055-B196-67654FBF9B63}" type="parTrans" cxnId="{3B73755B-CB43-4B4F-B2B2-CC5BD36E7600}">
      <dgm:prSet/>
      <dgm:spPr/>
      <dgm:t>
        <a:bodyPr/>
        <a:lstStyle/>
        <a:p>
          <a:endParaRPr lang="en-IN"/>
        </a:p>
      </dgm:t>
    </dgm:pt>
    <dgm:pt modelId="{1E5C8350-187B-498E-8F7A-CE44C511F77F}" type="sibTrans" cxnId="{3B73755B-CB43-4B4F-B2B2-CC5BD36E7600}">
      <dgm:prSet/>
      <dgm:spPr/>
      <dgm:t>
        <a:bodyPr/>
        <a:lstStyle/>
        <a:p>
          <a:endParaRPr lang="en-IN"/>
        </a:p>
      </dgm:t>
    </dgm:pt>
    <dgm:pt modelId="{BD850ECE-43DA-4052-8C5F-35D640A5CE4A}">
      <dgm:prSet phldrT="[Text]"/>
      <dgm:spPr>
        <a:xfrm>
          <a:off x="9485075"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Mock Trial/ Trial Advocacy</a:t>
          </a:r>
          <a:endParaRPr lang="en-IN" dirty="0">
            <a:solidFill>
              <a:sysClr val="windowText" lastClr="000000">
                <a:hueOff val="0"/>
                <a:satOff val="0"/>
                <a:lumOff val="0"/>
                <a:alphaOff val="0"/>
              </a:sysClr>
            </a:solidFill>
            <a:latin typeface="Calibri" panose="020F0502020204030204"/>
            <a:ea typeface="+mn-ea"/>
            <a:cs typeface="+mn-cs"/>
          </a:endParaRPr>
        </a:p>
      </dgm:t>
    </dgm:pt>
    <dgm:pt modelId="{B4F43FE1-3D23-427D-84E7-9C82A951C3D0}" type="parTrans" cxnId="{B1954098-95B1-4118-B33A-490325A4631B}">
      <dgm:prSet/>
      <dgm:spPr/>
      <dgm:t>
        <a:bodyPr/>
        <a:lstStyle/>
        <a:p>
          <a:endParaRPr lang="en-IN"/>
        </a:p>
      </dgm:t>
    </dgm:pt>
    <dgm:pt modelId="{C322E165-6F40-4CE5-A96B-2072370168B0}" type="sibTrans" cxnId="{B1954098-95B1-4118-B33A-490325A4631B}">
      <dgm:prSet/>
      <dgm:spPr/>
      <dgm:t>
        <a:bodyPr/>
        <a:lstStyle/>
        <a:p>
          <a:endParaRPr lang="en-IN"/>
        </a:p>
      </dgm:t>
    </dgm:pt>
    <dgm:pt modelId="{5A7E3FC3-55E1-4092-AA2C-A2BAE65953BE}">
      <dgm:prSet/>
      <dgm:spPr>
        <a:xfrm>
          <a:off x="5691100"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IN" dirty="0">
              <a:solidFill>
                <a:sysClr val="windowText" lastClr="000000">
                  <a:hueOff val="0"/>
                  <a:satOff val="0"/>
                  <a:lumOff val="0"/>
                  <a:alphaOff val="0"/>
                </a:sysClr>
              </a:solidFill>
              <a:latin typeface="Calibri" panose="020F0502020204030204"/>
              <a:ea typeface="+mn-ea"/>
              <a:cs typeface="+mn-cs"/>
            </a:rPr>
            <a:t>Peer To Peer Learning</a:t>
          </a:r>
        </a:p>
      </dgm:t>
    </dgm:pt>
    <dgm:pt modelId="{2D9A186E-6060-497E-B99F-873AF4502A06}" type="parTrans" cxnId="{4BE11111-D47E-4364-AE9D-F6E685E453BE}">
      <dgm:prSet/>
      <dgm:spPr/>
      <dgm:t>
        <a:bodyPr/>
        <a:lstStyle/>
        <a:p>
          <a:endParaRPr lang="en-IN"/>
        </a:p>
      </dgm:t>
    </dgm:pt>
    <dgm:pt modelId="{67011F8C-8C63-477C-86C4-2FB4D46E5334}" type="sibTrans" cxnId="{4BE11111-D47E-4364-AE9D-F6E685E453BE}">
      <dgm:prSet/>
      <dgm:spPr/>
      <dgm:t>
        <a:bodyPr/>
        <a:lstStyle/>
        <a:p>
          <a:endParaRPr lang="en-IN"/>
        </a:p>
      </dgm:t>
    </dgm:pt>
    <dgm:pt modelId="{DAEDD387-EC2D-4B2C-9C7B-6433DF7E25B9}">
      <dgm:prSet/>
      <dgm:spPr>
        <a:xfrm>
          <a:off x="3794113"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IN">
              <a:solidFill>
                <a:sysClr val="windowText" lastClr="000000">
                  <a:hueOff val="0"/>
                  <a:satOff val="0"/>
                  <a:lumOff val="0"/>
                  <a:alphaOff val="0"/>
                </a:sysClr>
              </a:solidFill>
              <a:latin typeface="Calibri" panose="020F0502020204030204"/>
              <a:ea typeface="+mn-ea"/>
              <a:cs typeface="+mn-cs"/>
            </a:rPr>
            <a:t>Youth Parliament </a:t>
          </a:r>
        </a:p>
      </dgm:t>
    </dgm:pt>
    <dgm:pt modelId="{81E9788C-6F99-47ED-827D-3E54EA8E6058}" type="parTrans" cxnId="{31B2BF97-2212-4520-96B7-5AC89050E48B}">
      <dgm:prSet/>
      <dgm:spPr/>
      <dgm:t>
        <a:bodyPr/>
        <a:lstStyle/>
        <a:p>
          <a:endParaRPr lang="en-IN"/>
        </a:p>
      </dgm:t>
    </dgm:pt>
    <dgm:pt modelId="{4BDC02E6-0FE4-45A8-855D-180899147CCB}" type="sibTrans" cxnId="{31B2BF97-2212-4520-96B7-5AC89050E48B}">
      <dgm:prSet/>
      <dgm:spPr/>
      <dgm:t>
        <a:bodyPr/>
        <a:lstStyle/>
        <a:p>
          <a:endParaRPr lang="en-IN"/>
        </a:p>
      </dgm:t>
    </dgm:pt>
    <dgm:pt modelId="{A107BE09-7B43-4F4D-B66E-DBD646E29AD3}">
      <dgm:prSet/>
      <dgm:spPr>
        <a:xfrm>
          <a:off x="1897125" y="0"/>
          <a:ext cx="1841735" cy="5254413"/>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buNone/>
          </a:pPr>
          <a:r>
            <a:rPr lang="en-IN">
              <a:solidFill>
                <a:sysClr val="windowText" lastClr="000000">
                  <a:hueOff val="0"/>
                  <a:satOff val="0"/>
                  <a:lumOff val="0"/>
                  <a:alphaOff val="0"/>
                </a:sysClr>
              </a:solidFill>
              <a:latin typeface="Calibri" panose="020F0502020204030204"/>
              <a:ea typeface="+mn-ea"/>
              <a:cs typeface="+mn-cs"/>
            </a:rPr>
            <a:t>Case</a:t>
          </a:r>
          <a:r>
            <a:rPr lang="en-IN" baseline="0">
              <a:solidFill>
                <a:sysClr val="windowText" lastClr="000000">
                  <a:hueOff val="0"/>
                  <a:satOff val="0"/>
                  <a:lumOff val="0"/>
                  <a:alphaOff val="0"/>
                </a:sysClr>
              </a:solidFill>
              <a:latin typeface="Calibri" panose="020F0502020204030204"/>
              <a:ea typeface="+mn-ea"/>
              <a:cs typeface="+mn-cs"/>
            </a:rPr>
            <a:t> Studies</a:t>
          </a:r>
          <a:endParaRPr lang="en-IN">
            <a:solidFill>
              <a:sysClr val="windowText" lastClr="000000">
                <a:hueOff val="0"/>
                <a:satOff val="0"/>
                <a:lumOff val="0"/>
                <a:alphaOff val="0"/>
              </a:sysClr>
            </a:solidFill>
            <a:latin typeface="Calibri" panose="020F0502020204030204"/>
            <a:ea typeface="+mn-ea"/>
            <a:cs typeface="+mn-cs"/>
          </a:endParaRPr>
        </a:p>
      </dgm:t>
    </dgm:pt>
    <dgm:pt modelId="{426CFCC7-437C-4300-8D58-39C23CF0BB45}" type="parTrans" cxnId="{0E7FA978-C176-411B-834B-3D6B304B9C6E}">
      <dgm:prSet/>
      <dgm:spPr/>
      <dgm:t>
        <a:bodyPr/>
        <a:lstStyle/>
        <a:p>
          <a:endParaRPr lang="en-IN"/>
        </a:p>
      </dgm:t>
    </dgm:pt>
    <dgm:pt modelId="{9C828D73-2D95-4B6F-9566-2DF04B7842CD}" type="sibTrans" cxnId="{0E7FA978-C176-411B-834B-3D6B304B9C6E}">
      <dgm:prSet/>
      <dgm:spPr/>
      <dgm:t>
        <a:bodyPr/>
        <a:lstStyle/>
        <a:p>
          <a:endParaRPr lang="en-IN"/>
        </a:p>
      </dgm:t>
    </dgm:pt>
    <dgm:pt modelId="{B34B5E18-8DBE-4622-98F9-A655660703D9}" type="pres">
      <dgm:prSet presAssocID="{C1CB0877-F4C1-46EE-A227-A83F93F24A5F}" presName="Name0" presStyleCnt="0">
        <dgm:presLayoutVars>
          <dgm:dir/>
          <dgm:resizeHandles val="exact"/>
        </dgm:presLayoutVars>
      </dgm:prSet>
      <dgm:spPr/>
    </dgm:pt>
    <dgm:pt modelId="{707C4636-893A-414F-89DD-A8C4CDA57AF5}" type="pres">
      <dgm:prSet presAssocID="{C1CB0877-F4C1-46EE-A227-A83F93F24A5F}" presName="fgShape" presStyleLbl="fgShp" presStyleIdx="0" presStyleCnt="1"/>
      <dgm:spPr>
        <a:xfrm>
          <a:off x="453077" y="4203530"/>
          <a:ext cx="10420793" cy="788161"/>
        </a:xfrm>
        <a:prstGeom prst="leftRightArrow">
          <a:avLst/>
        </a:prstGeom>
        <a:solidFill>
          <a:srgbClr val="ED7D31">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61492B12-5DE5-4F50-99C3-33A64A140BD1}" type="pres">
      <dgm:prSet presAssocID="{C1CB0877-F4C1-46EE-A227-A83F93F24A5F}" presName="linComp" presStyleCnt="0"/>
      <dgm:spPr/>
    </dgm:pt>
    <dgm:pt modelId="{24B78EC3-F077-4DCC-B5AF-DB891F955010}" type="pres">
      <dgm:prSet presAssocID="{6F4CCB34-D469-42C6-8B62-CB5628312F59}" presName="compNode" presStyleCnt="0"/>
      <dgm:spPr/>
    </dgm:pt>
    <dgm:pt modelId="{BA88397A-1005-4007-863E-F16B26DC49C8}" type="pres">
      <dgm:prSet presAssocID="{6F4CCB34-D469-42C6-8B62-CB5628312F59}" presName="bkgdShape" presStyleLbl="node1" presStyleIdx="0" presStyleCnt="6" custLinFactNeighborX="-1623"/>
      <dgm:spPr/>
    </dgm:pt>
    <dgm:pt modelId="{395DB3E4-1A48-48A3-BDE2-E74B463F908B}" type="pres">
      <dgm:prSet presAssocID="{6F4CCB34-D469-42C6-8B62-CB5628312F59}" presName="nodeTx" presStyleLbl="node1" presStyleIdx="0" presStyleCnt="6">
        <dgm:presLayoutVars>
          <dgm:bulletEnabled val="1"/>
        </dgm:presLayoutVars>
      </dgm:prSet>
      <dgm:spPr/>
    </dgm:pt>
    <dgm:pt modelId="{CF1B2CAC-2B23-40B6-812F-46ED891697ED}" type="pres">
      <dgm:prSet presAssocID="{6F4CCB34-D469-42C6-8B62-CB5628312F59}" presName="invisiNode" presStyleLbl="node1" presStyleIdx="0" presStyleCnt="6"/>
      <dgm:spPr/>
    </dgm:pt>
    <dgm:pt modelId="{CB05F529-22FA-4AC2-B9D2-AB9A2C70D921}" type="pres">
      <dgm:prSet presAssocID="{6F4CCB34-D469-42C6-8B62-CB5628312F59}" presName="imagNode" presStyleLbl="fgImgPlace1" presStyleIdx="0" presStyleCnt="6"/>
      <dgm:spPr>
        <a:xfrm>
          <a:off x="55390" y="315264"/>
          <a:ext cx="1731231" cy="1749719"/>
        </a:xfrm>
        <a:prstGeom prst="ellipse">
          <a:avLst/>
        </a:prstGeom>
        <a:blipFill rotWithShape="1">
          <a:blip xmlns:r="http://schemas.openxmlformats.org/officeDocument/2006/relationships" r:embed="rId1"/>
          <a:srcRect/>
          <a:stretch>
            <a:fillRect t="-17000" b="-17000"/>
          </a:stretch>
        </a:blipFill>
        <a:ln w="12700" cap="flat" cmpd="sng" algn="ctr">
          <a:solidFill>
            <a:srgbClr val="ED7D31">
              <a:shade val="80000"/>
              <a:hueOff val="0"/>
              <a:satOff val="0"/>
              <a:lumOff val="0"/>
              <a:alphaOff val="0"/>
            </a:srgbClr>
          </a:solidFill>
          <a:prstDash val="solid"/>
          <a:miter lim="800000"/>
        </a:ln>
        <a:effectLst/>
      </dgm:spPr>
    </dgm:pt>
    <dgm:pt modelId="{C4C54B25-8DF4-4274-B18D-8E500BF3741E}" type="pres">
      <dgm:prSet presAssocID="{868AAD52-D47D-4CAE-B390-938C5F85FE76}" presName="sibTrans" presStyleLbl="sibTrans2D1" presStyleIdx="0" presStyleCnt="0"/>
      <dgm:spPr/>
    </dgm:pt>
    <dgm:pt modelId="{787712B2-DBA3-407D-BFF2-C505F7022F54}" type="pres">
      <dgm:prSet presAssocID="{A107BE09-7B43-4F4D-B66E-DBD646E29AD3}" presName="compNode" presStyleCnt="0"/>
      <dgm:spPr/>
    </dgm:pt>
    <dgm:pt modelId="{E06F44D8-6294-4348-9539-084D954A53B1}" type="pres">
      <dgm:prSet presAssocID="{A107BE09-7B43-4F4D-B66E-DBD646E29AD3}" presName="bkgdShape" presStyleLbl="node1" presStyleIdx="1" presStyleCnt="6"/>
      <dgm:spPr/>
    </dgm:pt>
    <dgm:pt modelId="{A84C4D63-CF3B-4AC6-9B2D-DC411F132876}" type="pres">
      <dgm:prSet presAssocID="{A107BE09-7B43-4F4D-B66E-DBD646E29AD3}" presName="nodeTx" presStyleLbl="node1" presStyleIdx="1" presStyleCnt="6">
        <dgm:presLayoutVars>
          <dgm:bulletEnabled val="1"/>
        </dgm:presLayoutVars>
      </dgm:prSet>
      <dgm:spPr/>
    </dgm:pt>
    <dgm:pt modelId="{C375DD31-2474-4462-88F5-F1A3849BDC26}" type="pres">
      <dgm:prSet presAssocID="{A107BE09-7B43-4F4D-B66E-DBD646E29AD3}" presName="invisiNode" presStyleLbl="node1" presStyleIdx="1" presStyleCnt="6"/>
      <dgm:spPr/>
    </dgm:pt>
    <dgm:pt modelId="{9745FF45-8ACF-45C9-A525-4C7DB54A672F}" type="pres">
      <dgm:prSet presAssocID="{A107BE09-7B43-4F4D-B66E-DBD646E29AD3}" presName="imagNode" presStyleLbl="fgImgPlace1" presStyleIdx="1" presStyleCnt="6"/>
      <dgm:spPr>
        <a:xfrm>
          <a:off x="1952377" y="315264"/>
          <a:ext cx="1731231" cy="1749719"/>
        </a:xfrm>
        <a:prstGeom prst="ellipse">
          <a:avLst/>
        </a:prstGeom>
        <a:blipFill rotWithShape="1">
          <a:blip xmlns:r="http://schemas.openxmlformats.org/officeDocument/2006/relationships" r:embed="rId2"/>
          <a:srcRect/>
          <a:stretch>
            <a:fillRect l="-25000" r="-25000"/>
          </a:stretch>
        </a:blipFill>
        <a:ln w="12700" cap="flat" cmpd="sng" algn="ctr">
          <a:solidFill>
            <a:srgbClr val="ED7D31">
              <a:shade val="80000"/>
              <a:hueOff val="0"/>
              <a:satOff val="0"/>
              <a:lumOff val="0"/>
              <a:alphaOff val="0"/>
            </a:srgbClr>
          </a:solidFill>
          <a:prstDash val="solid"/>
          <a:miter lim="800000"/>
        </a:ln>
        <a:effectLst/>
      </dgm:spPr>
    </dgm:pt>
    <dgm:pt modelId="{5B2455F6-2EB0-4A14-878F-C65D4FF2B12A}" type="pres">
      <dgm:prSet presAssocID="{9C828D73-2D95-4B6F-9566-2DF04B7842CD}" presName="sibTrans" presStyleLbl="sibTrans2D1" presStyleIdx="0" presStyleCnt="0"/>
      <dgm:spPr/>
    </dgm:pt>
    <dgm:pt modelId="{DF5BA699-5374-43E7-80F0-F94CE7E4EC2C}" type="pres">
      <dgm:prSet presAssocID="{DAEDD387-EC2D-4B2C-9C7B-6433DF7E25B9}" presName="compNode" presStyleCnt="0"/>
      <dgm:spPr/>
    </dgm:pt>
    <dgm:pt modelId="{B2079044-FB79-418E-8BA3-E7F4341F0B93}" type="pres">
      <dgm:prSet presAssocID="{DAEDD387-EC2D-4B2C-9C7B-6433DF7E25B9}" presName="bkgdShape" presStyleLbl="node1" presStyleIdx="2" presStyleCnt="6"/>
      <dgm:spPr/>
    </dgm:pt>
    <dgm:pt modelId="{4DF4F78B-2899-4704-8DAF-8B4B56F6BEC9}" type="pres">
      <dgm:prSet presAssocID="{DAEDD387-EC2D-4B2C-9C7B-6433DF7E25B9}" presName="nodeTx" presStyleLbl="node1" presStyleIdx="2" presStyleCnt="6">
        <dgm:presLayoutVars>
          <dgm:bulletEnabled val="1"/>
        </dgm:presLayoutVars>
      </dgm:prSet>
      <dgm:spPr/>
    </dgm:pt>
    <dgm:pt modelId="{30D00AF0-B0BC-4AAA-93FC-689FFD84B785}" type="pres">
      <dgm:prSet presAssocID="{DAEDD387-EC2D-4B2C-9C7B-6433DF7E25B9}" presName="invisiNode" presStyleLbl="node1" presStyleIdx="2" presStyleCnt="6"/>
      <dgm:spPr/>
    </dgm:pt>
    <dgm:pt modelId="{EF37164C-4470-4F3F-81AB-F745B6A61427}" type="pres">
      <dgm:prSet presAssocID="{DAEDD387-EC2D-4B2C-9C7B-6433DF7E25B9}" presName="imagNode" presStyleLbl="fgImgPlace1" presStyleIdx="2" presStyleCnt="6"/>
      <dgm:spPr>
        <a:xfrm>
          <a:off x="3849365" y="315264"/>
          <a:ext cx="1731231" cy="1749719"/>
        </a:xfrm>
        <a:prstGeom prst="ellipse">
          <a:avLst/>
        </a:prstGeom>
        <a:blipFill dpi="0" rotWithShape="1">
          <a:blip xmlns:r="http://schemas.openxmlformats.org/officeDocument/2006/relationships" r:embed="rId3"/>
          <a:srcRect/>
          <a:stretch>
            <a:fillRect l="3631" t="2616" r="-6787" b="-2"/>
          </a:stretch>
        </a:blipFill>
        <a:ln w="12700" cap="flat" cmpd="sng" algn="ctr">
          <a:solidFill>
            <a:srgbClr val="ED7D31">
              <a:shade val="80000"/>
              <a:hueOff val="0"/>
              <a:satOff val="0"/>
              <a:lumOff val="0"/>
              <a:alphaOff val="0"/>
            </a:srgbClr>
          </a:solidFill>
          <a:prstDash val="solid"/>
          <a:miter lim="800000"/>
        </a:ln>
        <a:effectLst/>
      </dgm:spPr>
    </dgm:pt>
    <dgm:pt modelId="{EE51E311-8392-4119-B2BE-03106CEC3CB1}" type="pres">
      <dgm:prSet presAssocID="{4BDC02E6-0FE4-45A8-855D-180899147CCB}" presName="sibTrans" presStyleLbl="sibTrans2D1" presStyleIdx="0" presStyleCnt="0"/>
      <dgm:spPr/>
    </dgm:pt>
    <dgm:pt modelId="{47AD3D2F-D25B-4DD5-B491-D4C20F8E443B}" type="pres">
      <dgm:prSet presAssocID="{5A7E3FC3-55E1-4092-AA2C-A2BAE65953BE}" presName="compNode" presStyleCnt="0"/>
      <dgm:spPr/>
    </dgm:pt>
    <dgm:pt modelId="{619072EB-B6A0-4954-A8CE-F2E4E31A0995}" type="pres">
      <dgm:prSet presAssocID="{5A7E3FC3-55E1-4092-AA2C-A2BAE65953BE}" presName="bkgdShape" presStyleLbl="node1" presStyleIdx="3" presStyleCnt="6"/>
      <dgm:spPr/>
    </dgm:pt>
    <dgm:pt modelId="{B82FB21E-8DA5-4D9E-A61A-37A59E900835}" type="pres">
      <dgm:prSet presAssocID="{5A7E3FC3-55E1-4092-AA2C-A2BAE65953BE}" presName="nodeTx" presStyleLbl="node1" presStyleIdx="3" presStyleCnt="6">
        <dgm:presLayoutVars>
          <dgm:bulletEnabled val="1"/>
        </dgm:presLayoutVars>
      </dgm:prSet>
      <dgm:spPr/>
    </dgm:pt>
    <dgm:pt modelId="{D089EF29-5861-45F3-A1E9-62456620A284}" type="pres">
      <dgm:prSet presAssocID="{5A7E3FC3-55E1-4092-AA2C-A2BAE65953BE}" presName="invisiNode" presStyleLbl="node1" presStyleIdx="3" presStyleCnt="6"/>
      <dgm:spPr/>
    </dgm:pt>
    <dgm:pt modelId="{B0976A14-C650-4970-A1AC-74F39075FEFB}" type="pres">
      <dgm:prSet presAssocID="{5A7E3FC3-55E1-4092-AA2C-A2BAE65953BE}" presName="imagNode" presStyleLbl="fgImgPlace1" presStyleIdx="3" presStyleCnt="6"/>
      <dgm:spPr>
        <a:xfrm>
          <a:off x="5746352" y="315264"/>
          <a:ext cx="1731231" cy="1749719"/>
        </a:xfrm>
        <a:prstGeom prst="ellipse">
          <a:avLst/>
        </a:prstGeom>
        <a:blipFill rotWithShape="1">
          <a:blip xmlns:r="http://schemas.openxmlformats.org/officeDocument/2006/relationships" r:embed="rId4"/>
          <a:srcRect/>
          <a:stretch>
            <a:fillRect l="-39000" r="-39000"/>
          </a:stretch>
        </a:blipFill>
        <a:ln w="12700" cap="flat" cmpd="sng" algn="ctr">
          <a:solidFill>
            <a:srgbClr val="ED7D31">
              <a:shade val="80000"/>
              <a:hueOff val="0"/>
              <a:satOff val="0"/>
              <a:lumOff val="0"/>
              <a:alphaOff val="0"/>
            </a:srgbClr>
          </a:solidFill>
          <a:prstDash val="solid"/>
          <a:miter lim="800000"/>
        </a:ln>
        <a:effectLst/>
      </dgm:spPr>
    </dgm:pt>
    <dgm:pt modelId="{DE7881B5-58E5-4932-8ED5-2D3D2A4A593B}" type="pres">
      <dgm:prSet presAssocID="{67011F8C-8C63-477C-86C4-2FB4D46E5334}" presName="sibTrans" presStyleLbl="sibTrans2D1" presStyleIdx="0" presStyleCnt="0"/>
      <dgm:spPr/>
    </dgm:pt>
    <dgm:pt modelId="{228B7B36-E74E-43F0-8092-2EDBEA23F865}" type="pres">
      <dgm:prSet presAssocID="{01FE8313-94B5-4C57-95A7-29B4CC479CC5}" presName="compNode" presStyleCnt="0"/>
      <dgm:spPr/>
    </dgm:pt>
    <dgm:pt modelId="{569BFC0D-6241-4186-803B-209946FB4DB3}" type="pres">
      <dgm:prSet presAssocID="{01FE8313-94B5-4C57-95A7-29B4CC479CC5}" presName="bkgdShape" presStyleLbl="node1" presStyleIdx="4" presStyleCnt="6" custLinFactNeighborX="-1577" custLinFactNeighborY="-207"/>
      <dgm:spPr/>
    </dgm:pt>
    <dgm:pt modelId="{1EBA40C6-E965-4172-A6DB-18E020CBA71A}" type="pres">
      <dgm:prSet presAssocID="{01FE8313-94B5-4C57-95A7-29B4CC479CC5}" presName="nodeTx" presStyleLbl="node1" presStyleIdx="4" presStyleCnt="6">
        <dgm:presLayoutVars>
          <dgm:bulletEnabled val="1"/>
        </dgm:presLayoutVars>
      </dgm:prSet>
      <dgm:spPr/>
    </dgm:pt>
    <dgm:pt modelId="{0D0443FB-B586-4150-A3DB-2765794DAE49}" type="pres">
      <dgm:prSet presAssocID="{01FE8313-94B5-4C57-95A7-29B4CC479CC5}" presName="invisiNode" presStyleLbl="node1" presStyleIdx="4" presStyleCnt="6"/>
      <dgm:spPr/>
    </dgm:pt>
    <dgm:pt modelId="{0E9C11EE-F191-4A20-BA14-DBD846347F2B}" type="pres">
      <dgm:prSet presAssocID="{01FE8313-94B5-4C57-95A7-29B4CC479CC5}" presName="imagNode" presStyleLbl="fgImgPlace1" presStyleIdx="4" presStyleCnt="6"/>
      <dgm:spPr>
        <a:xfrm>
          <a:off x="7643340" y="315264"/>
          <a:ext cx="1731231" cy="1749719"/>
        </a:xfrm>
        <a:prstGeom prst="ellipse">
          <a:avLst/>
        </a:prstGeom>
        <a:blipFill dpi="0" rotWithShape="1">
          <a:blip xmlns:r="http://schemas.openxmlformats.org/officeDocument/2006/relationships" r:embed="rId5"/>
          <a:srcRect/>
          <a:stretch>
            <a:fillRect l="3425" t="3379" r="3351" b="-2"/>
          </a:stretch>
        </a:blipFill>
        <a:ln w="12700" cap="flat" cmpd="sng" algn="ctr">
          <a:solidFill>
            <a:srgbClr val="ED7D31">
              <a:shade val="80000"/>
              <a:hueOff val="0"/>
              <a:satOff val="0"/>
              <a:lumOff val="0"/>
              <a:alphaOff val="0"/>
            </a:srgbClr>
          </a:solidFill>
          <a:prstDash val="solid"/>
          <a:miter lim="800000"/>
        </a:ln>
        <a:effectLst/>
      </dgm:spPr>
    </dgm:pt>
    <dgm:pt modelId="{A2058C55-B7C8-4E43-B794-C346889C56B8}" type="pres">
      <dgm:prSet presAssocID="{1E5C8350-187B-498E-8F7A-CE44C511F77F}" presName="sibTrans" presStyleLbl="sibTrans2D1" presStyleIdx="0" presStyleCnt="0"/>
      <dgm:spPr/>
    </dgm:pt>
    <dgm:pt modelId="{ABC4534B-09B3-4BC5-A5F3-15EFCF4C0FCA}" type="pres">
      <dgm:prSet presAssocID="{BD850ECE-43DA-4052-8C5F-35D640A5CE4A}" presName="compNode" presStyleCnt="0"/>
      <dgm:spPr/>
    </dgm:pt>
    <dgm:pt modelId="{5E82B766-0F79-468F-84F1-8C09063BFBAA}" type="pres">
      <dgm:prSet presAssocID="{BD850ECE-43DA-4052-8C5F-35D640A5CE4A}" presName="bkgdShape" presStyleLbl="node1" presStyleIdx="5" presStyleCnt="6"/>
      <dgm:spPr/>
    </dgm:pt>
    <dgm:pt modelId="{7F02FFC0-222B-47A1-8E5C-F096C7AD38D9}" type="pres">
      <dgm:prSet presAssocID="{BD850ECE-43DA-4052-8C5F-35D640A5CE4A}" presName="nodeTx" presStyleLbl="node1" presStyleIdx="5" presStyleCnt="6">
        <dgm:presLayoutVars>
          <dgm:bulletEnabled val="1"/>
        </dgm:presLayoutVars>
      </dgm:prSet>
      <dgm:spPr/>
    </dgm:pt>
    <dgm:pt modelId="{D9A748FA-B4C7-4F9B-A8D1-BE4D77160E29}" type="pres">
      <dgm:prSet presAssocID="{BD850ECE-43DA-4052-8C5F-35D640A5CE4A}" presName="invisiNode" presStyleLbl="node1" presStyleIdx="5" presStyleCnt="6"/>
      <dgm:spPr/>
    </dgm:pt>
    <dgm:pt modelId="{AA320570-CC13-4CBE-B952-6985098BECA8}" type="pres">
      <dgm:prSet presAssocID="{BD850ECE-43DA-4052-8C5F-35D640A5CE4A}" presName="imagNode" presStyleLbl="fgImgPlace1" presStyleIdx="5" presStyleCnt="6"/>
      <dgm:spPr>
        <a:xfrm>
          <a:off x="9540327" y="315264"/>
          <a:ext cx="1731231" cy="1749719"/>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2000" r="-42000"/>
          </a:stretch>
        </a:blipFill>
        <a:ln w="12700" cap="flat" cmpd="sng" algn="ctr">
          <a:solidFill>
            <a:srgbClr val="ED7D31">
              <a:shade val="80000"/>
              <a:hueOff val="0"/>
              <a:satOff val="0"/>
              <a:lumOff val="0"/>
              <a:alphaOff val="0"/>
            </a:srgbClr>
          </a:solidFill>
          <a:prstDash val="solid"/>
          <a:miter lim="800000"/>
        </a:ln>
        <a:effectLst/>
      </dgm:spPr>
    </dgm:pt>
  </dgm:ptLst>
  <dgm:cxnLst>
    <dgm:cxn modelId="{E5A66601-20B5-4FAA-8C23-A996A3982878}" type="presOf" srcId="{C1CB0877-F4C1-46EE-A227-A83F93F24A5F}" destId="{B34B5E18-8DBE-4622-98F9-A655660703D9}" srcOrd="0" destOrd="0" presId="urn:microsoft.com/office/officeart/2005/8/layout/hList7"/>
    <dgm:cxn modelId="{A065A605-E188-4C2B-AC64-C8F802209F84}" type="presOf" srcId="{BD850ECE-43DA-4052-8C5F-35D640A5CE4A}" destId="{7F02FFC0-222B-47A1-8E5C-F096C7AD38D9}" srcOrd="1" destOrd="0" presId="urn:microsoft.com/office/officeart/2005/8/layout/hList7"/>
    <dgm:cxn modelId="{4BE11111-D47E-4364-AE9D-F6E685E453BE}" srcId="{C1CB0877-F4C1-46EE-A227-A83F93F24A5F}" destId="{5A7E3FC3-55E1-4092-AA2C-A2BAE65953BE}" srcOrd="3" destOrd="0" parTransId="{2D9A186E-6060-497E-B99F-873AF4502A06}" sibTransId="{67011F8C-8C63-477C-86C4-2FB4D46E5334}"/>
    <dgm:cxn modelId="{510B2416-8E01-4E5A-8BF9-548B922446C9}" type="presOf" srcId="{5A7E3FC3-55E1-4092-AA2C-A2BAE65953BE}" destId="{619072EB-B6A0-4954-A8CE-F2E4E31A0995}" srcOrd="0" destOrd="0" presId="urn:microsoft.com/office/officeart/2005/8/layout/hList7"/>
    <dgm:cxn modelId="{CB3F481D-1EDF-42E4-85A6-6A9F993DCFFE}" type="presOf" srcId="{BD850ECE-43DA-4052-8C5F-35D640A5CE4A}" destId="{5E82B766-0F79-468F-84F1-8C09063BFBAA}" srcOrd="0" destOrd="0" presId="urn:microsoft.com/office/officeart/2005/8/layout/hList7"/>
    <dgm:cxn modelId="{5C8EB326-22D5-494B-8EEC-9159FCAAED24}" type="presOf" srcId="{DAEDD387-EC2D-4B2C-9C7B-6433DF7E25B9}" destId="{4DF4F78B-2899-4704-8DAF-8B4B56F6BEC9}" srcOrd="1" destOrd="0" presId="urn:microsoft.com/office/officeart/2005/8/layout/hList7"/>
    <dgm:cxn modelId="{254AAD2C-CA84-428D-A8C9-1E334F61B681}" type="presOf" srcId="{5A7E3FC3-55E1-4092-AA2C-A2BAE65953BE}" destId="{B82FB21E-8DA5-4D9E-A61A-37A59E900835}" srcOrd="1" destOrd="0" presId="urn:microsoft.com/office/officeart/2005/8/layout/hList7"/>
    <dgm:cxn modelId="{3B73755B-CB43-4B4F-B2B2-CC5BD36E7600}" srcId="{C1CB0877-F4C1-46EE-A227-A83F93F24A5F}" destId="{01FE8313-94B5-4C57-95A7-29B4CC479CC5}" srcOrd="4" destOrd="0" parTransId="{0C83B864-FFEB-4055-B196-67654FBF9B63}" sibTransId="{1E5C8350-187B-498E-8F7A-CE44C511F77F}"/>
    <dgm:cxn modelId="{AB7FF452-C513-4D28-85E1-46A579409E9E}" type="presOf" srcId="{01FE8313-94B5-4C57-95A7-29B4CC479CC5}" destId="{1EBA40C6-E965-4172-A6DB-18E020CBA71A}" srcOrd="1" destOrd="0" presId="urn:microsoft.com/office/officeart/2005/8/layout/hList7"/>
    <dgm:cxn modelId="{CB03A154-3B80-44B6-8714-F76B7911BE84}" type="presOf" srcId="{67011F8C-8C63-477C-86C4-2FB4D46E5334}" destId="{DE7881B5-58E5-4932-8ED5-2D3D2A4A593B}" srcOrd="0" destOrd="0" presId="urn:microsoft.com/office/officeart/2005/8/layout/hList7"/>
    <dgm:cxn modelId="{D2BD4D55-46EA-4084-85EB-57C758DDCAC7}" type="presOf" srcId="{4BDC02E6-0FE4-45A8-855D-180899147CCB}" destId="{EE51E311-8392-4119-B2BE-03106CEC3CB1}" srcOrd="0" destOrd="0" presId="urn:microsoft.com/office/officeart/2005/8/layout/hList7"/>
    <dgm:cxn modelId="{C6A21856-10F6-46A5-9379-669F821B953C}" type="presOf" srcId="{01FE8313-94B5-4C57-95A7-29B4CC479CC5}" destId="{569BFC0D-6241-4186-803B-209946FB4DB3}" srcOrd="0" destOrd="0" presId="urn:microsoft.com/office/officeart/2005/8/layout/hList7"/>
    <dgm:cxn modelId="{0E7FA978-C176-411B-834B-3D6B304B9C6E}" srcId="{C1CB0877-F4C1-46EE-A227-A83F93F24A5F}" destId="{A107BE09-7B43-4F4D-B66E-DBD646E29AD3}" srcOrd="1" destOrd="0" parTransId="{426CFCC7-437C-4300-8D58-39C23CF0BB45}" sibTransId="{9C828D73-2D95-4B6F-9566-2DF04B7842CD}"/>
    <dgm:cxn modelId="{B3F77E95-A635-4CED-9DE9-DE81C56F1215}" type="presOf" srcId="{DAEDD387-EC2D-4B2C-9C7B-6433DF7E25B9}" destId="{B2079044-FB79-418E-8BA3-E7F4341F0B93}" srcOrd="0" destOrd="0" presId="urn:microsoft.com/office/officeart/2005/8/layout/hList7"/>
    <dgm:cxn modelId="{31B2BF97-2212-4520-96B7-5AC89050E48B}" srcId="{C1CB0877-F4C1-46EE-A227-A83F93F24A5F}" destId="{DAEDD387-EC2D-4B2C-9C7B-6433DF7E25B9}" srcOrd="2" destOrd="0" parTransId="{81E9788C-6F99-47ED-827D-3E54EA8E6058}" sibTransId="{4BDC02E6-0FE4-45A8-855D-180899147CCB}"/>
    <dgm:cxn modelId="{B1954098-95B1-4118-B33A-490325A4631B}" srcId="{C1CB0877-F4C1-46EE-A227-A83F93F24A5F}" destId="{BD850ECE-43DA-4052-8C5F-35D640A5CE4A}" srcOrd="5" destOrd="0" parTransId="{B4F43FE1-3D23-427D-84E7-9C82A951C3D0}" sibTransId="{C322E165-6F40-4CE5-A96B-2072370168B0}"/>
    <dgm:cxn modelId="{3B9E039B-EB7D-4B25-B21B-ACBAEC146351}" type="presOf" srcId="{6F4CCB34-D469-42C6-8B62-CB5628312F59}" destId="{BA88397A-1005-4007-863E-F16B26DC49C8}" srcOrd="0" destOrd="0" presId="urn:microsoft.com/office/officeart/2005/8/layout/hList7"/>
    <dgm:cxn modelId="{CAD644A9-E238-47DD-8F38-37BB510732C5}" type="presOf" srcId="{1E5C8350-187B-498E-8F7A-CE44C511F77F}" destId="{A2058C55-B7C8-4E43-B794-C346889C56B8}" srcOrd="0" destOrd="0" presId="urn:microsoft.com/office/officeart/2005/8/layout/hList7"/>
    <dgm:cxn modelId="{055FCDB0-CD97-4576-8DA1-D4D0D951E65B}" type="presOf" srcId="{868AAD52-D47D-4CAE-B390-938C5F85FE76}" destId="{C4C54B25-8DF4-4274-B18D-8E500BF3741E}" srcOrd="0" destOrd="0" presId="urn:microsoft.com/office/officeart/2005/8/layout/hList7"/>
    <dgm:cxn modelId="{5A7278CB-E88A-4094-8DD8-A59B3348A951}" type="presOf" srcId="{A107BE09-7B43-4F4D-B66E-DBD646E29AD3}" destId="{E06F44D8-6294-4348-9539-084D954A53B1}" srcOrd="0" destOrd="0" presId="urn:microsoft.com/office/officeart/2005/8/layout/hList7"/>
    <dgm:cxn modelId="{71D639D2-94F8-44FB-BEF8-AD76FFEBECFD}" type="presOf" srcId="{6F4CCB34-D469-42C6-8B62-CB5628312F59}" destId="{395DB3E4-1A48-48A3-BDE2-E74B463F908B}" srcOrd="1" destOrd="0" presId="urn:microsoft.com/office/officeart/2005/8/layout/hList7"/>
    <dgm:cxn modelId="{B16192DB-BF0F-4A6F-93B4-83209153BF0C}" type="presOf" srcId="{A107BE09-7B43-4F4D-B66E-DBD646E29AD3}" destId="{A84C4D63-CF3B-4AC6-9B2D-DC411F132876}" srcOrd="1" destOrd="0" presId="urn:microsoft.com/office/officeart/2005/8/layout/hList7"/>
    <dgm:cxn modelId="{4EADCCEC-6959-4519-B5D5-F61EC5EE4270}" srcId="{C1CB0877-F4C1-46EE-A227-A83F93F24A5F}" destId="{6F4CCB34-D469-42C6-8B62-CB5628312F59}" srcOrd="0" destOrd="0" parTransId="{C8ACC154-8C72-44ED-AC58-DFE10D8A1CD2}" sibTransId="{868AAD52-D47D-4CAE-B390-938C5F85FE76}"/>
    <dgm:cxn modelId="{3D3876F3-33FC-4934-8C64-E4191BD1F373}" type="presOf" srcId="{9C828D73-2D95-4B6F-9566-2DF04B7842CD}" destId="{5B2455F6-2EB0-4A14-878F-C65D4FF2B12A}" srcOrd="0" destOrd="0" presId="urn:microsoft.com/office/officeart/2005/8/layout/hList7"/>
    <dgm:cxn modelId="{1267E8E7-3D6A-48AB-AAD8-179372088CE3}" type="presParOf" srcId="{B34B5E18-8DBE-4622-98F9-A655660703D9}" destId="{707C4636-893A-414F-89DD-A8C4CDA57AF5}" srcOrd="0" destOrd="0" presId="urn:microsoft.com/office/officeart/2005/8/layout/hList7"/>
    <dgm:cxn modelId="{9A7EDC72-DE0C-41C9-93EB-F34B80F47A25}" type="presParOf" srcId="{B34B5E18-8DBE-4622-98F9-A655660703D9}" destId="{61492B12-5DE5-4F50-99C3-33A64A140BD1}" srcOrd="1" destOrd="0" presId="urn:microsoft.com/office/officeart/2005/8/layout/hList7"/>
    <dgm:cxn modelId="{526145B0-EB8D-42AD-B0DE-4282A973B98B}" type="presParOf" srcId="{61492B12-5DE5-4F50-99C3-33A64A140BD1}" destId="{24B78EC3-F077-4DCC-B5AF-DB891F955010}" srcOrd="0" destOrd="0" presId="urn:microsoft.com/office/officeart/2005/8/layout/hList7"/>
    <dgm:cxn modelId="{4C5B468C-89B1-4887-A88D-21490FAF4AC0}" type="presParOf" srcId="{24B78EC3-F077-4DCC-B5AF-DB891F955010}" destId="{BA88397A-1005-4007-863E-F16B26DC49C8}" srcOrd="0" destOrd="0" presId="urn:microsoft.com/office/officeart/2005/8/layout/hList7"/>
    <dgm:cxn modelId="{707FA956-D1E7-4523-B9F9-1F7E7F65EECE}" type="presParOf" srcId="{24B78EC3-F077-4DCC-B5AF-DB891F955010}" destId="{395DB3E4-1A48-48A3-BDE2-E74B463F908B}" srcOrd="1" destOrd="0" presId="urn:microsoft.com/office/officeart/2005/8/layout/hList7"/>
    <dgm:cxn modelId="{E2A3CEDC-A639-4E44-9C10-4D7856242789}" type="presParOf" srcId="{24B78EC3-F077-4DCC-B5AF-DB891F955010}" destId="{CF1B2CAC-2B23-40B6-812F-46ED891697ED}" srcOrd="2" destOrd="0" presId="urn:microsoft.com/office/officeart/2005/8/layout/hList7"/>
    <dgm:cxn modelId="{18C0A07F-B3B7-4FCE-B3B6-D6B542044C26}" type="presParOf" srcId="{24B78EC3-F077-4DCC-B5AF-DB891F955010}" destId="{CB05F529-22FA-4AC2-B9D2-AB9A2C70D921}" srcOrd="3" destOrd="0" presId="urn:microsoft.com/office/officeart/2005/8/layout/hList7"/>
    <dgm:cxn modelId="{15AFEA95-FC41-4B0F-86CE-160D7BF9E8A2}" type="presParOf" srcId="{61492B12-5DE5-4F50-99C3-33A64A140BD1}" destId="{C4C54B25-8DF4-4274-B18D-8E500BF3741E}" srcOrd="1" destOrd="0" presId="urn:microsoft.com/office/officeart/2005/8/layout/hList7"/>
    <dgm:cxn modelId="{26C7B779-BC7C-4610-82B9-BC9A1D9BCD7E}" type="presParOf" srcId="{61492B12-5DE5-4F50-99C3-33A64A140BD1}" destId="{787712B2-DBA3-407D-BFF2-C505F7022F54}" srcOrd="2" destOrd="0" presId="urn:microsoft.com/office/officeart/2005/8/layout/hList7"/>
    <dgm:cxn modelId="{3B001E57-F34A-40A4-B702-DA8101C55FBB}" type="presParOf" srcId="{787712B2-DBA3-407D-BFF2-C505F7022F54}" destId="{E06F44D8-6294-4348-9539-084D954A53B1}" srcOrd="0" destOrd="0" presId="urn:microsoft.com/office/officeart/2005/8/layout/hList7"/>
    <dgm:cxn modelId="{A037104E-B7AE-420A-A33E-A812B6DEC3FD}" type="presParOf" srcId="{787712B2-DBA3-407D-BFF2-C505F7022F54}" destId="{A84C4D63-CF3B-4AC6-9B2D-DC411F132876}" srcOrd="1" destOrd="0" presId="urn:microsoft.com/office/officeart/2005/8/layout/hList7"/>
    <dgm:cxn modelId="{19CB979E-F551-4862-9D73-7081C5E0E91C}" type="presParOf" srcId="{787712B2-DBA3-407D-BFF2-C505F7022F54}" destId="{C375DD31-2474-4462-88F5-F1A3849BDC26}" srcOrd="2" destOrd="0" presId="urn:microsoft.com/office/officeart/2005/8/layout/hList7"/>
    <dgm:cxn modelId="{16B26AAF-F89A-44F5-B5C8-A19AA139ACCB}" type="presParOf" srcId="{787712B2-DBA3-407D-BFF2-C505F7022F54}" destId="{9745FF45-8ACF-45C9-A525-4C7DB54A672F}" srcOrd="3" destOrd="0" presId="urn:microsoft.com/office/officeart/2005/8/layout/hList7"/>
    <dgm:cxn modelId="{CFD35299-89F2-42DC-99C4-E51FE5A3F5AE}" type="presParOf" srcId="{61492B12-5DE5-4F50-99C3-33A64A140BD1}" destId="{5B2455F6-2EB0-4A14-878F-C65D4FF2B12A}" srcOrd="3" destOrd="0" presId="urn:microsoft.com/office/officeart/2005/8/layout/hList7"/>
    <dgm:cxn modelId="{631EA775-C44F-4C8D-9E5A-AE99870DFB3F}" type="presParOf" srcId="{61492B12-5DE5-4F50-99C3-33A64A140BD1}" destId="{DF5BA699-5374-43E7-80F0-F94CE7E4EC2C}" srcOrd="4" destOrd="0" presId="urn:microsoft.com/office/officeart/2005/8/layout/hList7"/>
    <dgm:cxn modelId="{A68E0AF4-BF31-4DA6-99E3-9F4DFFAC82D6}" type="presParOf" srcId="{DF5BA699-5374-43E7-80F0-F94CE7E4EC2C}" destId="{B2079044-FB79-418E-8BA3-E7F4341F0B93}" srcOrd="0" destOrd="0" presId="urn:microsoft.com/office/officeart/2005/8/layout/hList7"/>
    <dgm:cxn modelId="{AB4F127F-FAB8-4600-853A-E4D27284DBB9}" type="presParOf" srcId="{DF5BA699-5374-43E7-80F0-F94CE7E4EC2C}" destId="{4DF4F78B-2899-4704-8DAF-8B4B56F6BEC9}" srcOrd="1" destOrd="0" presId="urn:microsoft.com/office/officeart/2005/8/layout/hList7"/>
    <dgm:cxn modelId="{EFCDF9DF-443C-4A34-9FAE-884ABD8E3A4C}" type="presParOf" srcId="{DF5BA699-5374-43E7-80F0-F94CE7E4EC2C}" destId="{30D00AF0-B0BC-4AAA-93FC-689FFD84B785}" srcOrd="2" destOrd="0" presId="urn:microsoft.com/office/officeart/2005/8/layout/hList7"/>
    <dgm:cxn modelId="{060635A4-E82A-467A-B3B5-5307E6BD7E50}" type="presParOf" srcId="{DF5BA699-5374-43E7-80F0-F94CE7E4EC2C}" destId="{EF37164C-4470-4F3F-81AB-F745B6A61427}" srcOrd="3" destOrd="0" presId="urn:microsoft.com/office/officeart/2005/8/layout/hList7"/>
    <dgm:cxn modelId="{58C7B448-C52A-4FDF-B7BE-CDAA7683C8CA}" type="presParOf" srcId="{61492B12-5DE5-4F50-99C3-33A64A140BD1}" destId="{EE51E311-8392-4119-B2BE-03106CEC3CB1}" srcOrd="5" destOrd="0" presId="urn:microsoft.com/office/officeart/2005/8/layout/hList7"/>
    <dgm:cxn modelId="{3F39E391-F5AC-48CB-9A26-1203446BE0F8}" type="presParOf" srcId="{61492B12-5DE5-4F50-99C3-33A64A140BD1}" destId="{47AD3D2F-D25B-4DD5-B491-D4C20F8E443B}" srcOrd="6" destOrd="0" presId="urn:microsoft.com/office/officeart/2005/8/layout/hList7"/>
    <dgm:cxn modelId="{68482D3A-B64B-4D6E-8E58-57D9C456B304}" type="presParOf" srcId="{47AD3D2F-D25B-4DD5-B491-D4C20F8E443B}" destId="{619072EB-B6A0-4954-A8CE-F2E4E31A0995}" srcOrd="0" destOrd="0" presId="urn:microsoft.com/office/officeart/2005/8/layout/hList7"/>
    <dgm:cxn modelId="{7D126903-6E90-46A9-8889-BDEF869925B0}" type="presParOf" srcId="{47AD3D2F-D25B-4DD5-B491-D4C20F8E443B}" destId="{B82FB21E-8DA5-4D9E-A61A-37A59E900835}" srcOrd="1" destOrd="0" presId="urn:microsoft.com/office/officeart/2005/8/layout/hList7"/>
    <dgm:cxn modelId="{51EFAB27-87B8-4585-9D1D-36D6CD4ED1A4}" type="presParOf" srcId="{47AD3D2F-D25B-4DD5-B491-D4C20F8E443B}" destId="{D089EF29-5861-45F3-A1E9-62456620A284}" srcOrd="2" destOrd="0" presId="urn:microsoft.com/office/officeart/2005/8/layout/hList7"/>
    <dgm:cxn modelId="{D5087B5B-7A79-4376-B393-3ED2982931C9}" type="presParOf" srcId="{47AD3D2F-D25B-4DD5-B491-D4C20F8E443B}" destId="{B0976A14-C650-4970-A1AC-74F39075FEFB}" srcOrd="3" destOrd="0" presId="urn:microsoft.com/office/officeart/2005/8/layout/hList7"/>
    <dgm:cxn modelId="{7E87142F-F24E-4E41-AB11-CFEF653663D4}" type="presParOf" srcId="{61492B12-5DE5-4F50-99C3-33A64A140BD1}" destId="{DE7881B5-58E5-4932-8ED5-2D3D2A4A593B}" srcOrd="7" destOrd="0" presId="urn:microsoft.com/office/officeart/2005/8/layout/hList7"/>
    <dgm:cxn modelId="{3B7D7CEE-A783-4D3A-842D-51AB99B734CC}" type="presParOf" srcId="{61492B12-5DE5-4F50-99C3-33A64A140BD1}" destId="{228B7B36-E74E-43F0-8092-2EDBEA23F865}" srcOrd="8" destOrd="0" presId="urn:microsoft.com/office/officeart/2005/8/layout/hList7"/>
    <dgm:cxn modelId="{45AFC0A7-43D5-49F1-8621-2E01655A6EB5}" type="presParOf" srcId="{228B7B36-E74E-43F0-8092-2EDBEA23F865}" destId="{569BFC0D-6241-4186-803B-209946FB4DB3}" srcOrd="0" destOrd="0" presId="urn:microsoft.com/office/officeart/2005/8/layout/hList7"/>
    <dgm:cxn modelId="{B9F541CE-1B06-4795-98A0-4742F4C36165}" type="presParOf" srcId="{228B7B36-E74E-43F0-8092-2EDBEA23F865}" destId="{1EBA40C6-E965-4172-A6DB-18E020CBA71A}" srcOrd="1" destOrd="0" presId="urn:microsoft.com/office/officeart/2005/8/layout/hList7"/>
    <dgm:cxn modelId="{446704A4-8F52-4F33-9908-B39D064470A0}" type="presParOf" srcId="{228B7B36-E74E-43F0-8092-2EDBEA23F865}" destId="{0D0443FB-B586-4150-A3DB-2765794DAE49}" srcOrd="2" destOrd="0" presId="urn:microsoft.com/office/officeart/2005/8/layout/hList7"/>
    <dgm:cxn modelId="{F01CEA9B-233E-4A33-9722-B9BE4DADAAEA}" type="presParOf" srcId="{228B7B36-E74E-43F0-8092-2EDBEA23F865}" destId="{0E9C11EE-F191-4A20-BA14-DBD846347F2B}" srcOrd="3" destOrd="0" presId="urn:microsoft.com/office/officeart/2005/8/layout/hList7"/>
    <dgm:cxn modelId="{88C32469-47E6-477D-8164-2A12CAB32FD6}" type="presParOf" srcId="{61492B12-5DE5-4F50-99C3-33A64A140BD1}" destId="{A2058C55-B7C8-4E43-B794-C346889C56B8}" srcOrd="9" destOrd="0" presId="urn:microsoft.com/office/officeart/2005/8/layout/hList7"/>
    <dgm:cxn modelId="{0BAFC2E7-FB46-4EFE-85AF-C35F50C3599B}" type="presParOf" srcId="{61492B12-5DE5-4F50-99C3-33A64A140BD1}" destId="{ABC4534B-09B3-4BC5-A5F3-15EFCF4C0FCA}" srcOrd="10" destOrd="0" presId="urn:microsoft.com/office/officeart/2005/8/layout/hList7"/>
    <dgm:cxn modelId="{5315453D-5D04-477C-80A3-DEF532B87A36}" type="presParOf" srcId="{ABC4534B-09B3-4BC5-A5F3-15EFCF4C0FCA}" destId="{5E82B766-0F79-468F-84F1-8C09063BFBAA}" srcOrd="0" destOrd="0" presId="urn:microsoft.com/office/officeart/2005/8/layout/hList7"/>
    <dgm:cxn modelId="{DD42FAA4-F2EE-4C31-BB95-5485D5E7B841}" type="presParOf" srcId="{ABC4534B-09B3-4BC5-A5F3-15EFCF4C0FCA}" destId="{7F02FFC0-222B-47A1-8E5C-F096C7AD38D9}" srcOrd="1" destOrd="0" presId="urn:microsoft.com/office/officeart/2005/8/layout/hList7"/>
    <dgm:cxn modelId="{A2EA128F-07F0-40F8-A519-FFAE214B71DC}" type="presParOf" srcId="{ABC4534B-09B3-4BC5-A5F3-15EFCF4C0FCA}" destId="{D9A748FA-B4C7-4F9B-A8D1-BE4D77160E29}" srcOrd="2" destOrd="0" presId="urn:microsoft.com/office/officeart/2005/8/layout/hList7"/>
    <dgm:cxn modelId="{0107C5EB-AFDA-41FD-AC8B-61CAC178E465}" type="presParOf" srcId="{ABC4534B-09B3-4BC5-A5F3-15EFCF4C0FCA}" destId="{AA320570-CC13-4CBE-B952-6985098BECA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A07175-31F0-4C8B-8051-B1182DDA2281}" type="doc">
      <dgm:prSet loTypeId="urn:microsoft.com/office/officeart/2008/layout/VerticalCurvedList#1" loCatId="list" qsTypeId="urn:microsoft.com/office/officeart/2005/8/quickstyle/3d3#1" qsCatId="3D" csTypeId="urn:microsoft.com/office/officeart/2005/8/colors/colorful5" csCatId="colorful" phldr="1"/>
      <dgm:spPr/>
      <dgm:t>
        <a:bodyPr/>
        <a:lstStyle/>
        <a:p>
          <a:endParaRPr lang="en-IN"/>
        </a:p>
      </dgm:t>
    </dgm:pt>
    <dgm:pt modelId="{FE6A050B-30E4-42B9-A8D4-C439F2F81855}">
      <dgm:prSet phldrT="[Text]" custT="1"/>
      <dgm:spPr>
        <a:solidFill>
          <a:schemeClr val="accent2">
            <a:lumMod val="75000"/>
          </a:schemeClr>
        </a:solidFill>
      </dgm:spPr>
      <dgm:t>
        <a:bodyPr/>
        <a:lstStyle/>
        <a:p>
          <a:r>
            <a:rPr lang="en-IN" sz="1800" b="1">
              <a:latin typeface="Arial" panose="020B0604020202020204" pitchFamily="34" charset="0"/>
              <a:cs typeface="Arial" panose="020B0604020202020204" pitchFamily="34" charset="0"/>
            </a:rPr>
            <a:t>SOLS- Advisory Board </a:t>
          </a:r>
        </a:p>
      </dgm:t>
    </dgm:pt>
    <dgm:pt modelId="{A7F135C5-AF6F-4D4C-8614-44BEB9FAF759}" type="parTrans" cxnId="{BFCC6D65-233F-49AC-A83C-0620DDC5C980}">
      <dgm:prSet/>
      <dgm:spPr/>
      <dgm:t>
        <a:bodyPr/>
        <a:lstStyle/>
        <a:p>
          <a:endParaRPr lang="en-IN" sz="1800" b="0">
            <a:latin typeface="Arial" panose="020B0604020202020204" pitchFamily="34" charset="0"/>
            <a:cs typeface="Arial" panose="020B0604020202020204" pitchFamily="34" charset="0"/>
          </a:endParaRPr>
        </a:p>
      </dgm:t>
    </dgm:pt>
    <dgm:pt modelId="{734B2CC1-E05B-4E0F-A055-7C4A571FBC58}" type="sibTrans" cxnId="{BFCC6D65-233F-49AC-A83C-0620DDC5C980}">
      <dgm:prSet/>
      <dgm:spPr/>
      <dgm:t>
        <a:bodyPr/>
        <a:lstStyle/>
        <a:p>
          <a:endParaRPr lang="en-IN" sz="1800" b="0">
            <a:latin typeface="Arial" panose="020B0604020202020204" pitchFamily="34" charset="0"/>
            <a:cs typeface="Arial" panose="020B0604020202020204" pitchFamily="34" charset="0"/>
          </a:endParaRPr>
        </a:p>
      </dgm:t>
    </dgm:pt>
    <dgm:pt modelId="{BDBE1307-89C9-4FE3-A8DB-7D3EF22C03FE}">
      <dgm:prSet custT="1"/>
      <dgm:spPr>
        <a:solidFill>
          <a:schemeClr val="accent5">
            <a:lumMod val="75000"/>
          </a:schemeClr>
        </a:solidFill>
      </dgm:spPr>
      <dgm:t>
        <a:bodyPr/>
        <a:lstStyle/>
        <a:p>
          <a:pPr>
            <a:lnSpc>
              <a:spcPct val="100000"/>
            </a:lnSpc>
          </a:pPr>
          <a:r>
            <a:rPr lang="en-US" sz="1800" b="1" baseline="0">
              <a:latin typeface="Arial" panose="020B0604020202020204" pitchFamily="34" charset="0"/>
              <a:cs typeface="Arial" panose="020B0604020202020204" pitchFamily="34" charset="0"/>
            </a:rPr>
            <a:t>Moti Lal Nehru Chair</a:t>
          </a:r>
          <a:endParaRPr lang="en-IN" sz="1800" b="0">
            <a:latin typeface="Arial" panose="020B0604020202020204" pitchFamily="34" charset="0"/>
            <a:cs typeface="Arial" panose="020B0604020202020204" pitchFamily="34" charset="0"/>
          </a:endParaRPr>
        </a:p>
      </dgm:t>
    </dgm:pt>
    <dgm:pt modelId="{A06B0FB5-EDB4-4471-BA4C-81F34810E91D}" type="parTrans" cxnId="{A7B51E2E-F470-4CEB-994A-D6DDE9974C83}">
      <dgm:prSet/>
      <dgm:spPr/>
      <dgm:t>
        <a:bodyPr/>
        <a:lstStyle/>
        <a:p>
          <a:endParaRPr lang="en-IN"/>
        </a:p>
      </dgm:t>
    </dgm:pt>
    <dgm:pt modelId="{4C9BB980-9282-41EB-B1E2-ECA1186C5C43}" type="sibTrans" cxnId="{A7B51E2E-F470-4CEB-994A-D6DDE9974C83}">
      <dgm:prSet/>
      <dgm:spPr/>
      <dgm:t>
        <a:bodyPr/>
        <a:lstStyle/>
        <a:p>
          <a:endParaRPr lang="en-IN"/>
        </a:p>
      </dgm:t>
    </dgm:pt>
    <dgm:pt modelId="{D6DE2CED-FAC9-4C52-A5B2-5F5BA6687D96}">
      <dgm:prSet/>
      <dgm:spPr>
        <a:solidFill>
          <a:schemeClr val="accent6">
            <a:lumMod val="50000"/>
          </a:schemeClr>
        </a:solidFill>
      </dgm:spPr>
      <dgm:t>
        <a:bodyPr/>
        <a:lstStyle/>
        <a:p>
          <a:r>
            <a:rPr lang="en-US" b="1" baseline="0">
              <a:latin typeface="Arial" panose="020B0604020202020204" pitchFamily="34" charset="0"/>
              <a:cs typeface="Arial" panose="020B0604020202020204" pitchFamily="34" charset="0"/>
            </a:rPr>
            <a:t>Centre for Criminology and Victimology</a:t>
          </a:r>
          <a:endParaRPr lang="en-IN" b="1"/>
        </a:p>
      </dgm:t>
    </dgm:pt>
    <dgm:pt modelId="{F2709CD6-516A-464D-A369-6B4C5DF56F75}" type="parTrans" cxnId="{D50A734D-7E1D-45BC-BFC3-3D31BAB6DAD2}">
      <dgm:prSet/>
      <dgm:spPr/>
      <dgm:t>
        <a:bodyPr/>
        <a:lstStyle/>
        <a:p>
          <a:endParaRPr lang="en-IN"/>
        </a:p>
      </dgm:t>
    </dgm:pt>
    <dgm:pt modelId="{2E8909B7-7628-4EA0-BE25-27E567B8C106}" type="sibTrans" cxnId="{D50A734D-7E1D-45BC-BFC3-3D31BAB6DAD2}">
      <dgm:prSet/>
      <dgm:spPr/>
      <dgm:t>
        <a:bodyPr/>
        <a:lstStyle/>
        <a:p>
          <a:endParaRPr lang="en-IN"/>
        </a:p>
      </dgm:t>
    </dgm:pt>
    <dgm:pt modelId="{2AC838B3-35CB-4175-B75C-DBC2421C813B}">
      <dgm:prSet/>
      <dgm:spPr>
        <a:solidFill>
          <a:srgbClr val="002060"/>
        </a:solidFill>
      </dgm:spPr>
      <dgm:t>
        <a:bodyPr/>
        <a:lstStyle/>
        <a:p>
          <a:r>
            <a:rPr lang="en-US" b="1" baseline="0">
              <a:latin typeface="Arial" panose="020B0604020202020204" pitchFamily="34" charset="0"/>
              <a:cs typeface="Arial" panose="020B0604020202020204" pitchFamily="34" charset="0"/>
            </a:rPr>
            <a:t>Centre for Human Rights</a:t>
          </a:r>
          <a:endParaRPr lang="en-IN" b="1"/>
        </a:p>
      </dgm:t>
    </dgm:pt>
    <dgm:pt modelId="{33D1828B-77AF-43B0-B571-CEEF924748B4}" type="parTrans" cxnId="{355D4E5F-2FC2-4BBD-8D92-57D8845C6697}">
      <dgm:prSet/>
      <dgm:spPr/>
      <dgm:t>
        <a:bodyPr/>
        <a:lstStyle/>
        <a:p>
          <a:endParaRPr lang="en-IN"/>
        </a:p>
      </dgm:t>
    </dgm:pt>
    <dgm:pt modelId="{683A7477-A9DB-45F6-B56D-2D9B2FECF87D}" type="sibTrans" cxnId="{355D4E5F-2FC2-4BBD-8D92-57D8845C6697}">
      <dgm:prSet/>
      <dgm:spPr/>
      <dgm:t>
        <a:bodyPr/>
        <a:lstStyle/>
        <a:p>
          <a:endParaRPr lang="en-IN"/>
        </a:p>
      </dgm:t>
    </dgm:pt>
    <dgm:pt modelId="{D053AFD0-018B-470E-BF49-C55DD240FD0A}" type="pres">
      <dgm:prSet presAssocID="{38A07175-31F0-4C8B-8051-B1182DDA2281}" presName="Name0" presStyleCnt="0">
        <dgm:presLayoutVars>
          <dgm:chMax val="7"/>
          <dgm:chPref val="7"/>
          <dgm:dir/>
        </dgm:presLayoutVars>
      </dgm:prSet>
      <dgm:spPr/>
    </dgm:pt>
    <dgm:pt modelId="{060A53FE-B7CF-4815-BD31-178AEB8EE541}" type="pres">
      <dgm:prSet presAssocID="{38A07175-31F0-4C8B-8051-B1182DDA2281}" presName="Name1" presStyleCnt="0"/>
      <dgm:spPr/>
    </dgm:pt>
    <dgm:pt modelId="{78372289-98D7-4C81-A24C-9526A816035D}" type="pres">
      <dgm:prSet presAssocID="{38A07175-31F0-4C8B-8051-B1182DDA2281}" presName="cycle" presStyleCnt="0"/>
      <dgm:spPr/>
    </dgm:pt>
    <dgm:pt modelId="{3C0F0FDC-13AF-4E21-A1E9-BAF9A63AC377}" type="pres">
      <dgm:prSet presAssocID="{38A07175-31F0-4C8B-8051-B1182DDA2281}" presName="srcNode" presStyleLbl="node1" presStyleIdx="0" presStyleCnt="4"/>
      <dgm:spPr/>
    </dgm:pt>
    <dgm:pt modelId="{749270B7-1480-4EEA-BFCC-8629DCFE95BA}" type="pres">
      <dgm:prSet presAssocID="{38A07175-31F0-4C8B-8051-B1182DDA2281}" presName="conn" presStyleLbl="parChTrans1D2" presStyleIdx="0" presStyleCnt="1"/>
      <dgm:spPr/>
    </dgm:pt>
    <dgm:pt modelId="{C70B3378-AB9C-42BF-99D1-407C1C827759}" type="pres">
      <dgm:prSet presAssocID="{38A07175-31F0-4C8B-8051-B1182DDA2281}" presName="extraNode" presStyleLbl="node1" presStyleIdx="0" presStyleCnt="4"/>
      <dgm:spPr/>
    </dgm:pt>
    <dgm:pt modelId="{B3C5E676-E61D-4DA4-A7BB-B14704A12632}" type="pres">
      <dgm:prSet presAssocID="{38A07175-31F0-4C8B-8051-B1182DDA2281}" presName="dstNode" presStyleLbl="node1" presStyleIdx="0" presStyleCnt="4"/>
      <dgm:spPr/>
    </dgm:pt>
    <dgm:pt modelId="{8CBCF93B-CC9A-4284-899F-AB7494482A6F}" type="pres">
      <dgm:prSet presAssocID="{FE6A050B-30E4-42B9-A8D4-C439F2F81855}" presName="text_1" presStyleLbl="node1" presStyleIdx="0" presStyleCnt="4" custLinFactNeighborX="11091" custLinFactNeighborY="-4650">
        <dgm:presLayoutVars>
          <dgm:bulletEnabled val="1"/>
        </dgm:presLayoutVars>
      </dgm:prSet>
      <dgm:spPr/>
    </dgm:pt>
    <dgm:pt modelId="{946A81DD-EEF4-4B62-B310-4A4D350E7159}" type="pres">
      <dgm:prSet presAssocID="{FE6A050B-30E4-42B9-A8D4-C439F2F81855}" presName="accent_1" presStyleCnt="0"/>
      <dgm:spPr/>
    </dgm:pt>
    <dgm:pt modelId="{0438DA9D-D106-4263-8B60-ED851BA0D7CA}" type="pres">
      <dgm:prSet presAssocID="{FE6A050B-30E4-42B9-A8D4-C439F2F81855}" presName="accentRepeatNode" presStyleLbl="solidFgAcc1" presStyleIdx="0" presStyleCnt="4"/>
      <dgm:spPr/>
    </dgm:pt>
    <dgm:pt modelId="{BC90F7B0-2373-4074-8B7A-B186EFC98567}" type="pres">
      <dgm:prSet presAssocID="{BDBE1307-89C9-4FE3-A8DB-7D3EF22C03FE}" presName="text_2" presStyleLbl="node1" presStyleIdx="1" presStyleCnt="4">
        <dgm:presLayoutVars>
          <dgm:bulletEnabled val="1"/>
        </dgm:presLayoutVars>
      </dgm:prSet>
      <dgm:spPr/>
    </dgm:pt>
    <dgm:pt modelId="{0A6E0C05-8F4A-4475-9A50-D7E4F94C7C5A}" type="pres">
      <dgm:prSet presAssocID="{BDBE1307-89C9-4FE3-A8DB-7D3EF22C03FE}" presName="accent_2" presStyleCnt="0"/>
      <dgm:spPr/>
    </dgm:pt>
    <dgm:pt modelId="{EECFEC10-18EC-4633-98F8-04C2C210D59E}" type="pres">
      <dgm:prSet presAssocID="{BDBE1307-89C9-4FE3-A8DB-7D3EF22C03FE}" presName="accentRepeatNode" presStyleLbl="solidFgAcc1" presStyleIdx="1" presStyleCnt="4"/>
      <dgm:spPr/>
    </dgm:pt>
    <dgm:pt modelId="{C7D091B1-4FF7-494A-A274-F71135566EBD}" type="pres">
      <dgm:prSet presAssocID="{D6DE2CED-FAC9-4C52-A5B2-5F5BA6687D96}" presName="text_3" presStyleLbl="node1" presStyleIdx="2" presStyleCnt="4">
        <dgm:presLayoutVars>
          <dgm:bulletEnabled val="1"/>
        </dgm:presLayoutVars>
      </dgm:prSet>
      <dgm:spPr/>
    </dgm:pt>
    <dgm:pt modelId="{242CCD7F-3985-4E30-8FA2-5ABABD36AD2B}" type="pres">
      <dgm:prSet presAssocID="{D6DE2CED-FAC9-4C52-A5B2-5F5BA6687D96}" presName="accent_3" presStyleCnt="0"/>
      <dgm:spPr/>
    </dgm:pt>
    <dgm:pt modelId="{5D82AC6D-EB7C-44D3-92AF-65E3065BEFDD}" type="pres">
      <dgm:prSet presAssocID="{D6DE2CED-FAC9-4C52-A5B2-5F5BA6687D96}" presName="accentRepeatNode" presStyleLbl="solidFgAcc1" presStyleIdx="2" presStyleCnt="4"/>
      <dgm:spPr/>
    </dgm:pt>
    <dgm:pt modelId="{B2B75360-59E1-4ACD-AC4A-C088B5E1CC08}" type="pres">
      <dgm:prSet presAssocID="{2AC838B3-35CB-4175-B75C-DBC2421C813B}" presName="text_4" presStyleLbl="node1" presStyleIdx="3" presStyleCnt="4" custLinFactNeighborX="1532" custLinFactNeighborY="4495">
        <dgm:presLayoutVars>
          <dgm:bulletEnabled val="1"/>
        </dgm:presLayoutVars>
      </dgm:prSet>
      <dgm:spPr/>
    </dgm:pt>
    <dgm:pt modelId="{12B89F3D-43C4-48FD-BACF-5C391831A63E}" type="pres">
      <dgm:prSet presAssocID="{2AC838B3-35CB-4175-B75C-DBC2421C813B}" presName="accent_4" presStyleCnt="0"/>
      <dgm:spPr/>
    </dgm:pt>
    <dgm:pt modelId="{66B5E74F-8660-4976-A2F0-664A26C49EB3}" type="pres">
      <dgm:prSet presAssocID="{2AC838B3-35CB-4175-B75C-DBC2421C813B}" presName="accentRepeatNode" presStyleLbl="solidFgAcc1" presStyleIdx="3" presStyleCnt="4"/>
      <dgm:spPr/>
    </dgm:pt>
  </dgm:ptLst>
  <dgm:cxnLst>
    <dgm:cxn modelId="{35733F21-9EE4-4DC1-860D-4630F3F15D7C}" type="presOf" srcId="{38A07175-31F0-4C8B-8051-B1182DDA2281}" destId="{D053AFD0-018B-470E-BF49-C55DD240FD0A}" srcOrd="0" destOrd="0" presId="urn:microsoft.com/office/officeart/2008/layout/VerticalCurvedList#1"/>
    <dgm:cxn modelId="{A7B51E2E-F470-4CEB-994A-D6DDE9974C83}" srcId="{38A07175-31F0-4C8B-8051-B1182DDA2281}" destId="{BDBE1307-89C9-4FE3-A8DB-7D3EF22C03FE}" srcOrd="1" destOrd="0" parTransId="{A06B0FB5-EDB4-4471-BA4C-81F34810E91D}" sibTransId="{4C9BB980-9282-41EB-B1E2-ECA1186C5C43}"/>
    <dgm:cxn modelId="{CB94CE31-745B-434F-9946-67BF99BE3FEB}" type="presOf" srcId="{D6DE2CED-FAC9-4C52-A5B2-5F5BA6687D96}" destId="{C7D091B1-4FF7-494A-A274-F71135566EBD}" srcOrd="0" destOrd="0" presId="urn:microsoft.com/office/officeart/2008/layout/VerticalCurvedList#1"/>
    <dgm:cxn modelId="{355D4E5F-2FC2-4BBD-8D92-57D8845C6697}" srcId="{38A07175-31F0-4C8B-8051-B1182DDA2281}" destId="{2AC838B3-35CB-4175-B75C-DBC2421C813B}" srcOrd="3" destOrd="0" parTransId="{33D1828B-77AF-43B0-B571-CEEF924748B4}" sibTransId="{683A7477-A9DB-45F6-B56D-2D9B2FECF87D}"/>
    <dgm:cxn modelId="{BFCC6D65-233F-49AC-A83C-0620DDC5C980}" srcId="{38A07175-31F0-4C8B-8051-B1182DDA2281}" destId="{FE6A050B-30E4-42B9-A8D4-C439F2F81855}" srcOrd="0" destOrd="0" parTransId="{A7F135C5-AF6F-4D4C-8614-44BEB9FAF759}" sibTransId="{734B2CC1-E05B-4E0F-A055-7C4A571FBC58}"/>
    <dgm:cxn modelId="{D50A734D-7E1D-45BC-BFC3-3D31BAB6DAD2}" srcId="{38A07175-31F0-4C8B-8051-B1182DDA2281}" destId="{D6DE2CED-FAC9-4C52-A5B2-5F5BA6687D96}" srcOrd="2" destOrd="0" parTransId="{F2709CD6-516A-464D-A369-6B4C5DF56F75}" sibTransId="{2E8909B7-7628-4EA0-BE25-27E567B8C106}"/>
    <dgm:cxn modelId="{FB817A76-1D8C-46F4-8750-DA4C42377714}" type="presOf" srcId="{FE6A050B-30E4-42B9-A8D4-C439F2F81855}" destId="{8CBCF93B-CC9A-4284-899F-AB7494482A6F}" srcOrd="0" destOrd="0" presId="urn:microsoft.com/office/officeart/2008/layout/VerticalCurvedList#1"/>
    <dgm:cxn modelId="{40BEB5A0-6F4C-4B4E-807E-B0D5ADF467E8}" type="presOf" srcId="{734B2CC1-E05B-4E0F-A055-7C4A571FBC58}" destId="{749270B7-1480-4EEA-BFCC-8629DCFE95BA}" srcOrd="0" destOrd="0" presId="urn:microsoft.com/office/officeart/2008/layout/VerticalCurvedList#1"/>
    <dgm:cxn modelId="{18F6C9C2-BFCA-4F01-BD27-9DB408CBEB75}" type="presOf" srcId="{2AC838B3-35CB-4175-B75C-DBC2421C813B}" destId="{B2B75360-59E1-4ACD-AC4A-C088B5E1CC08}" srcOrd="0" destOrd="0" presId="urn:microsoft.com/office/officeart/2008/layout/VerticalCurvedList#1"/>
    <dgm:cxn modelId="{9BEA7BCA-244B-43D9-BA3B-3D1C02B6AF90}" type="presOf" srcId="{BDBE1307-89C9-4FE3-A8DB-7D3EF22C03FE}" destId="{BC90F7B0-2373-4074-8B7A-B186EFC98567}" srcOrd="0" destOrd="0" presId="urn:microsoft.com/office/officeart/2008/layout/VerticalCurvedList#1"/>
    <dgm:cxn modelId="{A1C2BDA4-02A4-4950-9332-CF2C666E7DCC}" type="presParOf" srcId="{D053AFD0-018B-470E-BF49-C55DD240FD0A}" destId="{060A53FE-B7CF-4815-BD31-178AEB8EE541}" srcOrd="0" destOrd="0" presId="urn:microsoft.com/office/officeart/2008/layout/VerticalCurvedList#1"/>
    <dgm:cxn modelId="{BAFC2AD6-7A18-4FED-BFFB-F7E816936296}" type="presParOf" srcId="{060A53FE-B7CF-4815-BD31-178AEB8EE541}" destId="{78372289-98D7-4C81-A24C-9526A816035D}" srcOrd="0" destOrd="0" presId="urn:microsoft.com/office/officeart/2008/layout/VerticalCurvedList#1"/>
    <dgm:cxn modelId="{2DEE4F3C-4255-4783-82F8-0F870BABD772}" type="presParOf" srcId="{78372289-98D7-4C81-A24C-9526A816035D}" destId="{3C0F0FDC-13AF-4E21-A1E9-BAF9A63AC377}" srcOrd="0" destOrd="0" presId="urn:microsoft.com/office/officeart/2008/layout/VerticalCurvedList#1"/>
    <dgm:cxn modelId="{0C4AEBC0-6283-44D6-A363-7C3BED821D6D}" type="presParOf" srcId="{78372289-98D7-4C81-A24C-9526A816035D}" destId="{749270B7-1480-4EEA-BFCC-8629DCFE95BA}" srcOrd="1" destOrd="0" presId="urn:microsoft.com/office/officeart/2008/layout/VerticalCurvedList#1"/>
    <dgm:cxn modelId="{FF1FFFEC-70D7-4705-AB5E-D42BC2C7D3AB}" type="presParOf" srcId="{78372289-98D7-4C81-A24C-9526A816035D}" destId="{C70B3378-AB9C-42BF-99D1-407C1C827759}" srcOrd="2" destOrd="0" presId="urn:microsoft.com/office/officeart/2008/layout/VerticalCurvedList#1"/>
    <dgm:cxn modelId="{B37B9816-77CE-4A84-A5C2-2647A4C4B435}" type="presParOf" srcId="{78372289-98D7-4C81-A24C-9526A816035D}" destId="{B3C5E676-E61D-4DA4-A7BB-B14704A12632}" srcOrd="3" destOrd="0" presId="urn:microsoft.com/office/officeart/2008/layout/VerticalCurvedList#1"/>
    <dgm:cxn modelId="{A98CB331-4544-42ED-898E-C665209816C6}" type="presParOf" srcId="{060A53FE-B7CF-4815-BD31-178AEB8EE541}" destId="{8CBCF93B-CC9A-4284-899F-AB7494482A6F}" srcOrd="1" destOrd="0" presId="urn:microsoft.com/office/officeart/2008/layout/VerticalCurvedList#1"/>
    <dgm:cxn modelId="{B3E66374-6DFB-4757-9F84-3296CC5A7716}" type="presParOf" srcId="{060A53FE-B7CF-4815-BD31-178AEB8EE541}" destId="{946A81DD-EEF4-4B62-B310-4A4D350E7159}" srcOrd="2" destOrd="0" presId="urn:microsoft.com/office/officeart/2008/layout/VerticalCurvedList#1"/>
    <dgm:cxn modelId="{6695A122-9BD6-454E-979F-A66B1C4BDA29}" type="presParOf" srcId="{946A81DD-EEF4-4B62-B310-4A4D350E7159}" destId="{0438DA9D-D106-4263-8B60-ED851BA0D7CA}" srcOrd="0" destOrd="0" presId="urn:microsoft.com/office/officeart/2008/layout/VerticalCurvedList#1"/>
    <dgm:cxn modelId="{97049D3C-1AB2-499B-B6A0-749B81CCFFA3}" type="presParOf" srcId="{060A53FE-B7CF-4815-BD31-178AEB8EE541}" destId="{BC90F7B0-2373-4074-8B7A-B186EFC98567}" srcOrd="3" destOrd="0" presId="urn:microsoft.com/office/officeart/2008/layout/VerticalCurvedList#1"/>
    <dgm:cxn modelId="{E3C353E3-702F-470C-B357-54F04A40C987}" type="presParOf" srcId="{060A53FE-B7CF-4815-BD31-178AEB8EE541}" destId="{0A6E0C05-8F4A-4475-9A50-D7E4F94C7C5A}" srcOrd="4" destOrd="0" presId="urn:microsoft.com/office/officeart/2008/layout/VerticalCurvedList#1"/>
    <dgm:cxn modelId="{60069E94-F51F-4403-A454-A858E541E552}" type="presParOf" srcId="{0A6E0C05-8F4A-4475-9A50-D7E4F94C7C5A}" destId="{EECFEC10-18EC-4633-98F8-04C2C210D59E}" srcOrd="0" destOrd="0" presId="urn:microsoft.com/office/officeart/2008/layout/VerticalCurvedList#1"/>
    <dgm:cxn modelId="{CEC742E4-7680-4946-BFEA-A8B8A30A2BA7}" type="presParOf" srcId="{060A53FE-B7CF-4815-BD31-178AEB8EE541}" destId="{C7D091B1-4FF7-494A-A274-F71135566EBD}" srcOrd="5" destOrd="0" presId="urn:microsoft.com/office/officeart/2008/layout/VerticalCurvedList#1"/>
    <dgm:cxn modelId="{232B90EB-5A5A-4AC8-A181-4102BD38DC3A}" type="presParOf" srcId="{060A53FE-B7CF-4815-BD31-178AEB8EE541}" destId="{242CCD7F-3985-4E30-8FA2-5ABABD36AD2B}" srcOrd="6" destOrd="0" presId="urn:microsoft.com/office/officeart/2008/layout/VerticalCurvedList#1"/>
    <dgm:cxn modelId="{7EBB1127-A972-426C-92BC-B4A7AE97C329}" type="presParOf" srcId="{242CCD7F-3985-4E30-8FA2-5ABABD36AD2B}" destId="{5D82AC6D-EB7C-44D3-92AF-65E3065BEFDD}" srcOrd="0" destOrd="0" presId="urn:microsoft.com/office/officeart/2008/layout/VerticalCurvedList#1"/>
    <dgm:cxn modelId="{28BC98BD-D4FF-43D9-A66A-16E262929200}" type="presParOf" srcId="{060A53FE-B7CF-4815-BD31-178AEB8EE541}" destId="{B2B75360-59E1-4ACD-AC4A-C088B5E1CC08}" srcOrd="7" destOrd="0" presId="urn:microsoft.com/office/officeart/2008/layout/VerticalCurvedList#1"/>
    <dgm:cxn modelId="{F8587F7F-4E81-4796-AA65-03C7AD8D3EDE}" type="presParOf" srcId="{060A53FE-B7CF-4815-BD31-178AEB8EE541}" destId="{12B89F3D-43C4-48FD-BACF-5C391831A63E}" srcOrd="8" destOrd="0" presId="urn:microsoft.com/office/officeart/2008/layout/VerticalCurvedList#1"/>
    <dgm:cxn modelId="{5CF7982C-F7B9-4807-8B66-36CF84DA4E6B}" type="presParOf" srcId="{12B89F3D-43C4-48FD-BACF-5C391831A63E}" destId="{66B5E74F-8660-4976-A2F0-664A26C49EB3}" srcOrd="0" destOrd="0" presId="urn:microsoft.com/office/officeart/2008/layout/VerticalCurve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958555-7564-4BF8-A9CD-F1C42F007E0E}" type="doc">
      <dgm:prSet loTypeId="urn:microsoft.com/office/officeart/2005/8/layout/process2" loCatId="process" qsTypeId="urn:microsoft.com/office/officeart/2005/8/quickstyle/simple1" qsCatId="simple" csTypeId="urn:microsoft.com/office/officeart/2005/8/colors/accent1_2" csCatId="accent1" phldr="1"/>
      <dgm:spPr/>
    </dgm:pt>
    <dgm:pt modelId="{476AF0E1-6B8C-407C-89CB-A2EF8A40397E}">
      <dgm:prSet phldrT="[Text]" custT="1"/>
      <dgm:spPr>
        <a:xfrm>
          <a:off x="0" y="0"/>
          <a:ext cx="4368800" cy="1400490"/>
        </a:xfrm>
        <a:prstGeom prst="horizontalScroll">
          <a:avLst/>
        </a:prstGeom>
        <a:solidFill>
          <a:srgbClr val="00B050"/>
        </a:solidFill>
        <a:ln w="12700" cap="flat" cmpd="sng" algn="ctr">
          <a:solidFill>
            <a:schemeClr val="tx1"/>
          </a:solidFill>
          <a:prstDash val="solid"/>
          <a:miter lim="800000"/>
        </a:ln>
        <a:effectLst/>
      </dgm:spPr>
      <dgm:t>
        <a:bodyPr/>
        <a:lstStyle/>
        <a:p>
          <a:pPr>
            <a:buNone/>
          </a:pPr>
          <a:r>
            <a:rPr lang="en-IN" sz="1800" dirty="0">
              <a:solidFill>
                <a:schemeClr val="tx1"/>
              </a:solidFill>
              <a:latin typeface="Calibri" panose="020F0502020204030204"/>
              <a:ea typeface="+mn-ea"/>
              <a:cs typeface="+mn-cs"/>
            </a:rPr>
            <a:t>CONSTANT GUIDANCE BY THE LEGAL LUMINARIES</a:t>
          </a:r>
        </a:p>
      </dgm:t>
    </dgm:pt>
    <dgm:pt modelId="{44138104-3EB9-4252-9197-B91EDCEA2742}" type="parTrans" cxnId="{BAA3B273-12B3-4C3B-BF22-F2DFE396AC62}">
      <dgm:prSet/>
      <dgm:spPr/>
      <dgm:t>
        <a:bodyPr/>
        <a:lstStyle/>
        <a:p>
          <a:endParaRPr lang="en-IN"/>
        </a:p>
      </dgm:t>
    </dgm:pt>
    <dgm:pt modelId="{B292D0FC-6D2B-480C-A660-EC13CAED1851}" type="sibTrans" cxnId="{BAA3B273-12B3-4C3B-BF22-F2DFE396AC62}">
      <dgm:prSet/>
      <dgm:spPr>
        <a:xfrm rot="5400000">
          <a:off x="1921807" y="1435503"/>
          <a:ext cx="525184" cy="630220"/>
        </a:xfrm>
        <a:prstGeom prst="rightArrow">
          <a:avLst>
            <a:gd name="adj1" fmla="val 60000"/>
            <a:gd name="adj2" fmla="val 50000"/>
          </a:avLst>
        </a:prstGeom>
        <a:solidFill>
          <a:srgbClr val="ED7D31">
            <a:lumMod val="75000"/>
          </a:srgbClr>
        </a:solidFill>
        <a:ln>
          <a:noFill/>
        </a:ln>
        <a:effectLst/>
      </dgm:spPr>
      <dgm:t>
        <a:bodyPr/>
        <a:lstStyle/>
        <a:p>
          <a:pPr>
            <a:buNone/>
          </a:pPr>
          <a:endParaRPr lang="en-IN">
            <a:solidFill>
              <a:sysClr val="window" lastClr="FFFFFF"/>
            </a:solidFill>
            <a:latin typeface="Calibri" panose="020F0502020204030204"/>
            <a:ea typeface="+mn-ea"/>
            <a:cs typeface="+mn-cs"/>
          </a:endParaRPr>
        </a:p>
      </dgm:t>
    </dgm:pt>
    <dgm:pt modelId="{0C9C5662-ED08-4DB6-B88B-0B6C713187F1}">
      <dgm:prSet phldrT="[Text]" custT="1"/>
      <dgm:spPr>
        <a:xfrm>
          <a:off x="76653" y="2100736"/>
          <a:ext cx="4215492" cy="1400490"/>
        </a:xfrm>
        <a:prstGeom prst="horizontalScroll">
          <a:avLst/>
        </a:prstGeom>
        <a:solidFill>
          <a:srgbClr val="00B050"/>
        </a:solidFill>
        <a:ln w="12700" cap="flat" cmpd="sng" algn="ctr">
          <a:solidFill>
            <a:schemeClr val="tx1"/>
          </a:solidFill>
          <a:prstDash val="solid"/>
          <a:miter lim="800000"/>
        </a:ln>
        <a:effectLst/>
      </dgm:spPr>
      <dgm:t>
        <a:bodyPr/>
        <a:lstStyle/>
        <a:p>
          <a:pPr>
            <a:buNone/>
          </a:pPr>
          <a:r>
            <a:rPr lang="en-IN" sz="1800" dirty="0">
              <a:solidFill>
                <a:schemeClr val="tx1"/>
              </a:solidFill>
              <a:latin typeface="Calibri" panose="020F0502020204030204"/>
              <a:ea typeface="+mn-ea"/>
              <a:cs typeface="+mn-cs"/>
            </a:rPr>
            <a:t>ENRICHMENT OF COURSE CURRICULUM</a:t>
          </a:r>
        </a:p>
      </dgm:t>
    </dgm:pt>
    <dgm:pt modelId="{4F3B1ECD-521E-4FB0-9A09-6285403465FD}" type="parTrans" cxnId="{B53C738A-9B18-4171-8F56-3D31DED204A1}">
      <dgm:prSet/>
      <dgm:spPr/>
      <dgm:t>
        <a:bodyPr/>
        <a:lstStyle/>
        <a:p>
          <a:endParaRPr lang="en-IN"/>
        </a:p>
      </dgm:t>
    </dgm:pt>
    <dgm:pt modelId="{F0F960ED-5188-4989-81A2-2723864CFB47}" type="sibTrans" cxnId="{B53C738A-9B18-4171-8F56-3D31DED204A1}">
      <dgm:prSet/>
      <dgm:spPr>
        <a:xfrm rot="5400000">
          <a:off x="1921807" y="3536239"/>
          <a:ext cx="525184" cy="630220"/>
        </a:xfrm>
        <a:prstGeom prst="rightArrow">
          <a:avLst>
            <a:gd name="adj1" fmla="val 60000"/>
            <a:gd name="adj2" fmla="val 50000"/>
          </a:avLst>
        </a:prstGeom>
        <a:solidFill>
          <a:srgbClr val="ED7D31">
            <a:lumMod val="75000"/>
          </a:srgbClr>
        </a:solidFill>
        <a:ln>
          <a:noFill/>
        </a:ln>
        <a:effectLst/>
      </dgm:spPr>
      <dgm:t>
        <a:bodyPr/>
        <a:lstStyle/>
        <a:p>
          <a:pPr>
            <a:buNone/>
          </a:pPr>
          <a:endParaRPr lang="en-IN">
            <a:solidFill>
              <a:sysClr val="window" lastClr="FFFFFF"/>
            </a:solidFill>
            <a:latin typeface="Calibri" panose="020F0502020204030204"/>
            <a:ea typeface="+mn-ea"/>
            <a:cs typeface="+mn-cs"/>
          </a:endParaRPr>
        </a:p>
      </dgm:t>
    </dgm:pt>
    <dgm:pt modelId="{11077E27-E237-4585-BEE0-F87C44BC0E9A}">
      <dgm:prSet phldrT="[Text]" custT="1"/>
      <dgm:spPr>
        <a:xfrm>
          <a:off x="44379" y="4201472"/>
          <a:ext cx="4280040" cy="1400490"/>
        </a:xfrm>
        <a:prstGeom prst="horizontalScroll">
          <a:avLst/>
        </a:prstGeom>
        <a:solidFill>
          <a:srgbClr val="00B050"/>
        </a:solidFill>
        <a:ln w="12700" cap="flat" cmpd="sng" algn="ctr">
          <a:solidFill>
            <a:schemeClr val="tx1"/>
          </a:solidFill>
          <a:prstDash val="solid"/>
          <a:miter lim="800000"/>
        </a:ln>
        <a:effectLst/>
      </dgm:spPr>
      <dgm:t>
        <a:bodyPr/>
        <a:lstStyle/>
        <a:p>
          <a:pPr>
            <a:buNone/>
          </a:pPr>
          <a:r>
            <a:rPr lang="en-IN" sz="1800" dirty="0">
              <a:solidFill>
                <a:schemeClr val="tx1"/>
              </a:solidFill>
              <a:latin typeface="Calibri" panose="020F0502020204030204"/>
              <a:ea typeface="+mn-ea"/>
              <a:cs typeface="+mn-cs"/>
            </a:rPr>
            <a:t>COURSES DELIVERED BY INDUSTRY EXPERTS</a:t>
          </a:r>
        </a:p>
      </dgm:t>
    </dgm:pt>
    <dgm:pt modelId="{0C7E5909-B78E-4DF8-8EE4-5C2C26C6BFB8}" type="parTrans" cxnId="{7F7CCB63-BCB3-458D-A8CC-52A18BC0DA3F}">
      <dgm:prSet/>
      <dgm:spPr/>
      <dgm:t>
        <a:bodyPr/>
        <a:lstStyle/>
        <a:p>
          <a:endParaRPr lang="en-IN"/>
        </a:p>
      </dgm:t>
    </dgm:pt>
    <dgm:pt modelId="{39E0EBB4-CA98-450A-BAA2-87A033C196A4}" type="sibTrans" cxnId="{7F7CCB63-BCB3-458D-A8CC-52A18BC0DA3F}">
      <dgm:prSet/>
      <dgm:spPr/>
      <dgm:t>
        <a:bodyPr/>
        <a:lstStyle/>
        <a:p>
          <a:endParaRPr lang="en-IN"/>
        </a:p>
      </dgm:t>
    </dgm:pt>
    <dgm:pt modelId="{7084B09E-BAF9-4917-B3E3-446D052A01BF}" type="pres">
      <dgm:prSet presAssocID="{93958555-7564-4BF8-A9CD-F1C42F007E0E}" presName="linearFlow" presStyleCnt="0">
        <dgm:presLayoutVars>
          <dgm:resizeHandles val="exact"/>
        </dgm:presLayoutVars>
      </dgm:prSet>
      <dgm:spPr/>
    </dgm:pt>
    <dgm:pt modelId="{39F13500-9C1E-47A6-B8F3-6DDEB32D88E4}" type="pres">
      <dgm:prSet presAssocID="{476AF0E1-6B8C-407C-89CB-A2EF8A40397E}" presName="node" presStyleLbl="node1" presStyleIdx="0" presStyleCnt="3" custScaleX="215095" custLinFactNeighborX="-4453" custLinFactNeighborY="-2004">
        <dgm:presLayoutVars>
          <dgm:bulletEnabled val="1"/>
        </dgm:presLayoutVars>
      </dgm:prSet>
      <dgm:spPr>
        <a:prstGeom prst="horizontalScroll">
          <a:avLst/>
        </a:prstGeom>
      </dgm:spPr>
    </dgm:pt>
    <dgm:pt modelId="{61B49FC1-04E5-4F86-8E59-F32C2CF6B84E}" type="pres">
      <dgm:prSet presAssocID="{B292D0FC-6D2B-480C-A660-EC13CAED1851}" presName="sibTrans" presStyleLbl="sibTrans2D1" presStyleIdx="0" presStyleCnt="2"/>
      <dgm:spPr/>
    </dgm:pt>
    <dgm:pt modelId="{76E1CABD-F48A-4AEF-81E6-18DB2A983522}" type="pres">
      <dgm:prSet presAssocID="{B292D0FC-6D2B-480C-A660-EC13CAED1851}" presName="connectorText" presStyleLbl="sibTrans2D1" presStyleIdx="0" presStyleCnt="2"/>
      <dgm:spPr/>
    </dgm:pt>
    <dgm:pt modelId="{0CFAAC7E-1D2D-44E7-B8F8-AEB281374533}" type="pres">
      <dgm:prSet presAssocID="{0C9C5662-ED08-4DB6-B88B-0B6C713187F1}" presName="node" presStyleLbl="node1" presStyleIdx="1" presStyleCnt="3" custScaleX="207547">
        <dgm:presLayoutVars>
          <dgm:bulletEnabled val="1"/>
        </dgm:presLayoutVars>
      </dgm:prSet>
      <dgm:spPr>
        <a:prstGeom prst="horizontalScroll">
          <a:avLst/>
        </a:prstGeom>
      </dgm:spPr>
    </dgm:pt>
    <dgm:pt modelId="{16B0191C-D8DF-44C1-8A08-1F20E5827B04}" type="pres">
      <dgm:prSet presAssocID="{F0F960ED-5188-4989-81A2-2723864CFB47}" presName="sibTrans" presStyleLbl="sibTrans2D1" presStyleIdx="1" presStyleCnt="2"/>
      <dgm:spPr/>
    </dgm:pt>
    <dgm:pt modelId="{D7FDD245-301A-442D-BBD4-2D0D03B403C9}" type="pres">
      <dgm:prSet presAssocID="{F0F960ED-5188-4989-81A2-2723864CFB47}" presName="connectorText" presStyleLbl="sibTrans2D1" presStyleIdx="1" presStyleCnt="2"/>
      <dgm:spPr/>
    </dgm:pt>
    <dgm:pt modelId="{8CF032D8-652C-44F8-B0A4-A2B6DCFECE81}" type="pres">
      <dgm:prSet presAssocID="{11077E27-E237-4585-BEE0-F87C44BC0E9A}" presName="node" presStyleLbl="node1" presStyleIdx="2" presStyleCnt="3" custScaleX="210725">
        <dgm:presLayoutVars>
          <dgm:bulletEnabled val="1"/>
        </dgm:presLayoutVars>
      </dgm:prSet>
      <dgm:spPr>
        <a:prstGeom prst="horizontalScroll">
          <a:avLst/>
        </a:prstGeom>
      </dgm:spPr>
    </dgm:pt>
  </dgm:ptLst>
  <dgm:cxnLst>
    <dgm:cxn modelId="{8180AA1A-0AD9-4FC7-AE44-F44F0FE94919}" type="presOf" srcId="{B292D0FC-6D2B-480C-A660-EC13CAED1851}" destId="{61B49FC1-04E5-4F86-8E59-F32C2CF6B84E}" srcOrd="0" destOrd="0" presId="urn:microsoft.com/office/officeart/2005/8/layout/process2"/>
    <dgm:cxn modelId="{7F7CCB63-BCB3-458D-A8CC-52A18BC0DA3F}" srcId="{93958555-7564-4BF8-A9CD-F1C42F007E0E}" destId="{11077E27-E237-4585-BEE0-F87C44BC0E9A}" srcOrd="2" destOrd="0" parTransId="{0C7E5909-B78E-4DF8-8EE4-5C2C26C6BFB8}" sibTransId="{39E0EBB4-CA98-450A-BAA2-87A033C196A4}"/>
    <dgm:cxn modelId="{C517F171-343C-49CC-ACF7-9A30241D3C99}" type="presOf" srcId="{476AF0E1-6B8C-407C-89CB-A2EF8A40397E}" destId="{39F13500-9C1E-47A6-B8F3-6DDEB32D88E4}" srcOrd="0" destOrd="0" presId="urn:microsoft.com/office/officeart/2005/8/layout/process2"/>
    <dgm:cxn modelId="{BAA3B273-12B3-4C3B-BF22-F2DFE396AC62}" srcId="{93958555-7564-4BF8-A9CD-F1C42F007E0E}" destId="{476AF0E1-6B8C-407C-89CB-A2EF8A40397E}" srcOrd="0" destOrd="0" parTransId="{44138104-3EB9-4252-9197-B91EDCEA2742}" sibTransId="{B292D0FC-6D2B-480C-A660-EC13CAED1851}"/>
    <dgm:cxn modelId="{E3963487-5586-48CE-8F20-1BAC4F44A605}" type="presOf" srcId="{0C9C5662-ED08-4DB6-B88B-0B6C713187F1}" destId="{0CFAAC7E-1D2D-44E7-B8F8-AEB281374533}" srcOrd="0" destOrd="0" presId="urn:microsoft.com/office/officeart/2005/8/layout/process2"/>
    <dgm:cxn modelId="{B53C738A-9B18-4171-8F56-3D31DED204A1}" srcId="{93958555-7564-4BF8-A9CD-F1C42F007E0E}" destId="{0C9C5662-ED08-4DB6-B88B-0B6C713187F1}" srcOrd="1" destOrd="0" parTransId="{4F3B1ECD-521E-4FB0-9A09-6285403465FD}" sibTransId="{F0F960ED-5188-4989-81A2-2723864CFB47}"/>
    <dgm:cxn modelId="{E53216AE-7B70-4913-8A0A-4859247914FA}" type="presOf" srcId="{11077E27-E237-4585-BEE0-F87C44BC0E9A}" destId="{8CF032D8-652C-44F8-B0A4-A2B6DCFECE81}" srcOrd="0" destOrd="0" presId="urn:microsoft.com/office/officeart/2005/8/layout/process2"/>
    <dgm:cxn modelId="{326732B3-B91B-4E03-8B9B-D0DDAC078CC0}" type="presOf" srcId="{93958555-7564-4BF8-A9CD-F1C42F007E0E}" destId="{7084B09E-BAF9-4917-B3E3-446D052A01BF}" srcOrd="0" destOrd="0" presId="urn:microsoft.com/office/officeart/2005/8/layout/process2"/>
    <dgm:cxn modelId="{0E88DDCD-9821-4D67-8C52-D6726CB64C44}" type="presOf" srcId="{B292D0FC-6D2B-480C-A660-EC13CAED1851}" destId="{76E1CABD-F48A-4AEF-81E6-18DB2A983522}" srcOrd="1" destOrd="0" presId="urn:microsoft.com/office/officeart/2005/8/layout/process2"/>
    <dgm:cxn modelId="{22ED77E0-9D53-4E0B-AB7A-DE907F9CC144}" type="presOf" srcId="{F0F960ED-5188-4989-81A2-2723864CFB47}" destId="{D7FDD245-301A-442D-BBD4-2D0D03B403C9}" srcOrd="1" destOrd="0" presId="urn:microsoft.com/office/officeart/2005/8/layout/process2"/>
    <dgm:cxn modelId="{1C6841F3-1C5D-40A0-97CD-D3CA3E242DB1}" type="presOf" srcId="{F0F960ED-5188-4989-81A2-2723864CFB47}" destId="{16B0191C-D8DF-44C1-8A08-1F20E5827B04}" srcOrd="0" destOrd="0" presId="urn:microsoft.com/office/officeart/2005/8/layout/process2"/>
    <dgm:cxn modelId="{ADFA35E9-DD0B-4676-BDE2-E3373E1AA366}" type="presParOf" srcId="{7084B09E-BAF9-4917-B3E3-446D052A01BF}" destId="{39F13500-9C1E-47A6-B8F3-6DDEB32D88E4}" srcOrd="0" destOrd="0" presId="urn:microsoft.com/office/officeart/2005/8/layout/process2"/>
    <dgm:cxn modelId="{C36F3021-2B7E-4092-A2D3-934BB7C1C7FC}" type="presParOf" srcId="{7084B09E-BAF9-4917-B3E3-446D052A01BF}" destId="{61B49FC1-04E5-4F86-8E59-F32C2CF6B84E}" srcOrd="1" destOrd="0" presId="urn:microsoft.com/office/officeart/2005/8/layout/process2"/>
    <dgm:cxn modelId="{46FACB3D-0648-44B4-A312-419505B72418}" type="presParOf" srcId="{61B49FC1-04E5-4F86-8E59-F32C2CF6B84E}" destId="{76E1CABD-F48A-4AEF-81E6-18DB2A983522}" srcOrd="0" destOrd="0" presId="urn:microsoft.com/office/officeart/2005/8/layout/process2"/>
    <dgm:cxn modelId="{5AA75F0D-2776-492C-9515-778EAE3F4D3E}" type="presParOf" srcId="{7084B09E-BAF9-4917-B3E3-446D052A01BF}" destId="{0CFAAC7E-1D2D-44E7-B8F8-AEB281374533}" srcOrd="2" destOrd="0" presId="urn:microsoft.com/office/officeart/2005/8/layout/process2"/>
    <dgm:cxn modelId="{E40B6037-52AB-4844-82D3-AAAF9E7DD5E9}" type="presParOf" srcId="{7084B09E-BAF9-4917-B3E3-446D052A01BF}" destId="{16B0191C-D8DF-44C1-8A08-1F20E5827B04}" srcOrd="3" destOrd="0" presId="urn:microsoft.com/office/officeart/2005/8/layout/process2"/>
    <dgm:cxn modelId="{714608C0-F693-4836-B947-6B5ABEC30387}" type="presParOf" srcId="{16B0191C-D8DF-44C1-8A08-1F20E5827B04}" destId="{D7FDD245-301A-442D-BBD4-2D0D03B403C9}" srcOrd="0" destOrd="0" presId="urn:microsoft.com/office/officeart/2005/8/layout/process2"/>
    <dgm:cxn modelId="{4489EC5A-C3BC-48F9-84EA-9F6A8BD1D2E4}" type="presParOf" srcId="{7084B09E-BAF9-4917-B3E3-446D052A01BF}" destId="{8CF032D8-652C-44F8-B0A4-A2B6DCFECE81}"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764926-3B43-4ED4-BA85-09CCD7FF84F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IN"/>
        </a:p>
      </dgm:t>
    </dgm:pt>
    <dgm:pt modelId="{1BB148B5-5883-44A3-B8C3-D9420784BB6A}">
      <dgm:prSet phldrT="[Text]" custT="1"/>
      <dgm:spPr>
        <a:solidFill>
          <a:schemeClr val="accent3">
            <a:lumMod val="60000"/>
            <a:lumOff val="40000"/>
          </a:schemeClr>
        </a:solidFill>
      </dgm:spPr>
      <dgm:t>
        <a:bodyPr/>
        <a:lstStyle/>
        <a:p>
          <a:pPr algn="l"/>
          <a:r>
            <a:rPr lang="en-IN" sz="1800" b="1" dirty="0">
              <a:solidFill>
                <a:schemeClr val="tx1"/>
              </a:solidFill>
            </a:rPr>
            <a:t>MOU with </a:t>
          </a:r>
          <a:r>
            <a:rPr lang="en-IN" sz="1800" b="1" dirty="0" err="1">
              <a:solidFill>
                <a:schemeClr val="tx1"/>
              </a:solidFill>
            </a:rPr>
            <a:t>Bhondsi</a:t>
          </a:r>
          <a:r>
            <a:rPr lang="en-IN" sz="1800" b="1" dirty="0">
              <a:solidFill>
                <a:schemeClr val="tx1"/>
              </a:solidFill>
            </a:rPr>
            <a:t> Jail &amp; Tihar Jail</a:t>
          </a:r>
        </a:p>
      </dgm:t>
    </dgm:pt>
    <dgm:pt modelId="{78BE3E98-22E7-436A-9688-B2C599DFF82A}" type="parTrans" cxnId="{F4D08CF6-09A5-47C8-89CA-174CA281E90D}">
      <dgm:prSet/>
      <dgm:spPr/>
      <dgm:t>
        <a:bodyPr/>
        <a:lstStyle/>
        <a:p>
          <a:endParaRPr lang="en-IN"/>
        </a:p>
      </dgm:t>
    </dgm:pt>
    <dgm:pt modelId="{10A0F540-A943-44FB-9077-989E3B9333E9}" type="sibTrans" cxnId="{F4D08CF6-09A5-47C8-89CA-174CA281E90D}">
      <dgm:prSet/>
      <dgm:spPr/>
      <dgm:t>
        <a:bodyPr/>
        <a:lstStyle/>
        <a:p>
          <a:endParaRPr lang="en-IN"/>
        </a:p>
      </dgm:t>
    </dgm:pt>
    <dgm:pt modelId="{8E08E77A-93A9-4CD9-A1E8-6172EBF4AF6F}">
      <dgm:prSet phldrT="[Text]" custT="1"/>
      <dgm:spPr>
        <a:solidFill>
          <a:schemeClr val="accent3">
            <a:lumMod val="60000"/>
            <a:lumOff val="40000"/>
          </a:schemeClr>
        </a:solidFill>
      </dgm:spPr>
      <dgm:t>
        <a:bodyPr/>
        <a:lstStyle/>
        <a:p>
          <a:pPr algn="l"/>
          <a:r>
            <a:rPr lang="en-IN" sz="1800" b="1" dirty="0">
              <a:solidFill>
                <a:schemeClr val="tx1"/>
              </a:solidFill>
            </a:rPr>
            <a:t>Handbook on ‘Street Smart Laws’ for Jail inmates</a:t>
          </a:r>
        </a:p>
      </dgm:t>
    </dgm:pt>
    <dgm:pt modelId="{5D400710-6680-4BA9-9FF4-31792CFE1A18}" type="parTrans" cxnId="{A6A72EBC-BAFF-49FB-9F01-AFCD54B600FF}">
      <dgm:prSet/>
      <dgm:spPr/>
      <dgm:t>
        <a:bodyPr/>
        <a:lstStyle/>
        <a:p>
          <a:endParaRPr lang="en-IN"/>
        </a:p>
      </dgm:t>
    </dgm:pt>
    <dgm:pt modelId="{4EFB52A8-BD2B-4C6A-807E-4EAFA9821EB3}" type="sibTrans" cxnId="{A6A72EBC-BAFF-49FB-9F01-AFCD54B600FF}">
      <dgm:prSet/>
      <dgm:spPr/>
      <dgm:t>
        <a:bodyPr/>
        <a:lstStyle/>
        <a:p>
          <a:endParaRPr lang="en-IN"/>
        </a:p>
      </dgm:t>
    </dgm:pt>
    <dgm:pt modelId="{2490DE91-9413-4BFB-BEEA-ACAA5AA89A55}">
      <dgm:prSet phldrT="[Text]" custT="1"/>
      <dgm:spPr>
        <a:solidFill>
          <a:schemeClr val="accent3">
            <a:lumMod val="60000"/>
            <a:lumOff val="40000"/>
          </a:schemeClr>
        </a:solidFill>
      </dgm:spPr>
      <dgm:t>
        <a:bodyPr/>
        <a:lstStyle/>
        <a:p>
          <a:pPr algn="l"/>
          <a:r>
            <a:rPr lang="en-IN" sz="1800" b="1" dirty="0">
              <a:solidFill>
                <a:schemeClr val="tx1"/>
              </a:solidFill>
            </a:rPr>
            <a:t>National Conference on ‘Digital Arrest’</a:t>
          </a:r>
          <a:endParaRPr lang="en-IN" sz="1800" dirty="0"/>
        </a:p>
      </dgm:t>
    </dgm:pt>
    <dgm:pt modelId="{9B7525FA-8F9C-40AC-B7FF-6A511AAE7A81}" type="parTrans" cxnId="{8C18CD9B-90A3-4024-830B-6CA663A6E775}">
      <dgm:prSet/>
      <dgm:spPr/>
      <dgm:t>
        <a:bodyPr/>
        <a:lstStyle/>
        <a:p>
          <a:endParaRPr lang="en-IN"/>
        </a:p>
      </dgm:t>
    </dgm:pt>
    <dgm:pt modelId="{16925AD2-DE7D-4553-9C22-8DD2828CB8FA}" type="sibTrans" cxnId="{8C18CD9B-90A3-4024-830B-6CA663A6E775}">
      <dgm:prSet/>
      <dgm:spPr/>
      <dgm:t>
        <a:bodyPr/>
        <a:lstStyle/>
        <a:p>
          <a:endParaRPr lang="en-IN"/>
        </a:p>
      </dgm:t>
    </dgm:pt>
    <dgm:pt modelId="{AC95087F-D0A9-4A6A-817A-C6D99378CD2E}">
      <dgm:prSet custT="1"/>
      <dgm:spPr>
        <a:solidFill>
          <a:schemeClr val="accent3">
            <a:lumMod val="60000"/>
            <a:lumOff val="40000"/>
          </a:schemeClr>
        </a:solidFill>
      </dgm:spPr>
      <dgm:t>
        <a:bodyPr/>
        <a:lstStyle/>
        <a:p>
          <a:pPr algn="l"/>
          <a:r>
            <a:rPr lang="en-IN" sz="1800" b="1" dirty="0">
              <a:solidFill>
                <a:schemeClr val="tx1"/>
              </a:solidFill>
            </a:rPr>
            <a:t>‘Street Smart Laws’- Value Added Course  &amp; Awareness Camp </a:t>
          </a:r>
        </a:p>
      </dgm:t>
    </dgm:pt>
    <dgm:pt modelId="{6267546E-EC0C-4FAE-B9AF-AF0A9500FB2E}" type="parTrans" cxnId="{E8BF5EF3-EF58-4029-92E0-751303B93699}">
      <dgm:prSet/>
      <dgm:spPr/>
      <dgm:t>
        <a:bodyPr/>
        <a:lstStyle/>
        <a:p>
          <a:endParaRPr lang="en-IN"/>
        </a:p>
      </dgm:t>
    </dgm:pt>
    <dgm:pt modelId="{FFEA41C3-8365-4454-8D80-8237FCD61E81}" type="sibTrans" cxnId="{E8BF5EF3-EF58-4029-92E0-751303B93699}">
      <dgm:prSet/>
      <dgm:spPr/>
      <dgm:t>
        <a:bodyPr/>
        <a:lstStyle/>
        <a:p>
          <a:endParaRPr lang="en-IN"/>
        </a:p>
      </dgm:t>
    </dgm:pt>
    <dgm:pt modelId="{9E23868E-1263-483F-8946-2ED72AFB7301}" type="pres">
      <dgm:prSet presAssocID="{D8764926-3B43-4ED4-BA85-09CCD7FF84F6}" presName="linearFlow" presStyleCnt="0">
        <dgm:presLayoutVars>
          <dgm:dir/>
          <dgm:resizeHandles val="exact"/>
        </dgm:presLayoutVars>
      </dgm:prSet>
      <dgm:spPr/>
    </dgm:pt>
    <dgm:pt modelId="{76F232E6-47ED-4341-9486-A3FAE6FA283E}" type="pres">
      <dgm:prSet presAssocID="{1BB148B5-5883-44A3-B8C3-D9420784BB6A}" presName="composite" presStyleCnt="0"/>
      <dgm:spPr/>
    </dgm:pt>
    <dgm:pt modelId="{2D550B20-EB0E-42E9-8694-7ADAC946FEE2}" type="pres">
      <dgm:prSet presAssocID="{1BB148B5-5883-44A3-B8C3-D9420784BB6A}" presName="imgShp" presStyleLbl="fgImgPlace1" presStyleIdx="0" presStyleCnt="4" custLinFactNeighborX="-60593" custLinFactNeighborY="12340"/>
      <dgm:spPr>
        <a:blipFill rotWithShape="1">
          <a:blip xmlns:r="http://schemas.openxmlformats.org/officeDocument/2006/relationships" r:embed="rId1"/>
          <a:srcRect/>
          <a:stretch>
            <a:fillRect t="-3000" b="-3000"/>
          </a:stretch>
        </a:blipFill>
        <a:ln>
          <a:solidFill>
            <a:schemeClr val="tx1"/>
          </a:solidFill>
        </a:ln>
      </dgm:spPr>
    </dgm:pt>
    <dgm:pt modelId="{DCD66EC2-5B9F-4C43-ADB6-E44E869CE698}" type="pres">
      <dgm:prSet presAssocID="{1BB148B5-5883-44A3-B8C3-D9420784BB6A}" presName="txShp" presStyleLbl="node1" presStyleIdx="0" presStyleCnt="4" custScaleX="123642" custScaleY="78605" custLinFactNeighborX="6991" custLinFactNeighborY="10721">
        <dgm:presLayoutVars>
          <dgm:bulletEnabled val="1"/>
        </dgm:presLayoutVars>
      </dgm:prSet>
      <dgm:spPr/>
    </dgm:pt>
    <dgm:pt modelId="{76253B33-C7C2-4A22-811E-1FB125C6CAF2}" type="pres">
      <dgm:prSet presAssocID="{10A0F540-A943-44FB-9077-989E3B9333E9}" presName="spacing" presStyleCnt="0"/>
      <dgm:spPr/>
    </dgm:pt>
    <dgm:pt modelId="{B95F3E83-E74E-406B-B09D-8CDBA3682D2A}" type="pres">
      <dgm:prSet presAssocID="{AC95087F-D0A9-4A6A-817A-C6D99378CD2E}" presName="composite" presStyleCnt="0"/>
      <dgm:spPr/>
    </dgm:pt>
    <dgm:pt modelId="{4C1E3F6C-1D82-468E-A6A8-29190B6603EE}" type="pres">
      <dgm:prSet presAssocID="{AC95087F-D0A9-4A6A-817A-C6D99378CD2E}" presName="imgShp" presStyleLbl="fgImgPlace1" presStyleIdx="1" presStyleCnt="4" custLinFactNeighborX="-59961" custLinFactNeighborY="1666"/>
      <dgm:spPr>
        <a:blipFill rotWithShape="1">
          <a:blip xmlns:r="http://schemas.openxmlformats.org/officeDocument/2006/relationships" r:embed="rId2"/>
          <a:srcRect/>
          <a:stretch>
            <a:fillRect l="-14000" r="-14000"/>
          </a:stretch>
        </a:blipFill>
      </dgm:spPr>
    </dgm:pt>
    <dgm:pt modelId="{BDA85039-2BCB-405C-8DB8-E1007D9F09E0}" type="pres">
      <dgm:prSet presAssocID="{AC95087F-D0A9-4A6A-817A-C6D99378CD2E}" presName="txShp" presStyleLbl="node1" presStyleIdx="1" presStyleCnt="4" custScaleX="124628" custScaleY="88505" custLinFactNeighborX="6498" custLinFactNeighborY="2139">
        <dgm:presLayoutVars>
          <dgm:bulletEnabled val="1"/>
        </dgm:presLayoutVars>
      </dgm:prSet>
      <dgm:spPr/>
    </dgm:pt>
    <dgm:pt modelId="{BEFB6E5D-A5E3-41A7-A19B-AC392CBAD084}" type="pres">
      <dgm:prSet presAssocID="{FFEA41C3-8365-4454-8D80-8237FCD61E81}" presName="spacing" presStyleCnt="0"/>
      <dgm:spPr/>
    </dgm:pt>
    <dgm:pt modelId="{A89B7079-29CD-48BE-8B22-6026128D1FF2}" type="pres">
      <dgm:prSet presAssocID="{8E08E77A-93A9-4CD9-A1E8-6172EBF4AF6F}" presName="composite" presStyleCnt="0"/>
      <dgm:spPr/>
    </dgm:pt>
    <dgm:pt modelId="{79CAC7A7-96DF-43F5-897C-EC4BD310DCCB}" type="pres">
      <dgm:prSet presAssocID="{8E08E77A-93A9-4CD9-A1E8-6172EBF4AF6F}" presName="imgShp" presStyleLbl="fgImgPlace1" presStyleIdx="2" presStyleCnt="4" custLinFactNeighborX="-53339" custLinFactNeighborY="-1924"/>
      <dgm:spPr>
        <a:blipFill rotWithShape="1">
          <a:blip xmlns:r="http://schemas.openxmlformats.org/officeDocument/2006/relationships" r:embed="rId3"/>
          <a:srcRect/>
          <a:stretch>
            <a:fillRect/>
          </a:stretch>
        </a:blipFill>
        <a:ln>
          <a:solidFill>
            <a:schemeClr val="tx1"/>
          </a:solidFill>
        </a:ln>
      </dgm:spPr>
    </dgm:pt>
    <dgm:pt modelId="{20C864D0-C38F-42A7-B530-9F8BB3DB9DC0}" type="pres">
      <dgm:prSet presAssocID="{8E08E77A-93A9-4CD9-A1E8-6172EBF4AF6F}" presName="txShp" presStyleLbl="node1" presStyleIdx="2" presStyleCnt="4" custScaleX="120944" custLinFactNeighborX="7195" custLinFactNeighborY="-7977">
        <dgm:presLayoutVars>
          <dgm:bulletEnabled val="1"/>
        </dgm:presLayoutVars>
      </dgm:prSet>
      <dgm:spPr/>
    </dgm:pt>
    <dgm:pt modelId="{8CC0A2DC-4CF3-4807-AB27-4826CDA63DEB}" type="pres">
      <dgm:prSet presAssocID="{4EFB52A8-BD2B-4C6A-807E-4EAFA9821EB3}" presName="spacing" presStyleCnt="0"/>
      <dgm:spPr/>
    </dgm:pt>
    <dgm:pt modelId="{B51B28C2-BCE7-48E3-A729-0AD884EE2346}" type="pres">
      <dgm:prSet presAssocID="{2490DE91-9413-4BFB-BEEA-ACAA5AA89A55}" presName="composite" presStyleCnt="0"/>
      <dgm:spPr/>
    </dgm:pt>
    <dgm:pt modelId="{27F31D7E-7106-43ED-A26C-8FA1F44FA062}" type="pres">
      <dgm:prSet presAssocID="{2490DE91-9413-4BFB-BEEA-ACAA5AA89A55}" presName="imgShp" presStyleLbl="fgImgPlace1" presStyleIdx="3" presStyleCnt="4" custLinFactNeighborX="-48145" custLinFactNeighborY="-10534"/>
      <dgm:spPr>
        <a:blipFill rotWithShape="1">
          <a:blip xmlns:r="http://schemas.openxmlformats.org/officeDocument/2006/relationships" r:embed="rId4"/>
          <a:srcRect/>
          <a:stretch>
            <a:fillRect/>
          </a:stretch>
        </a:blipFill>
      </dgm:spPr>
    </dgm:pt>
    <dgm:pt modelId="{D4957C91-BCE3-4CE1-BC8C-096C451BA6A0}" type="pres">
      <dgm:prSet presAssocID="{2490DE91-9413-4BFB-BEEA-ACAA5AA89A55}" presName="txShp" presStyleLbl="node1" presStyleIdx="3" presStyleCnt="4" custScaleX="121022" custLinFactNeighborX="8284" custLinFactNeighborY="-10534">
        <dgm:presLayoutVars>
          <dgm:bulletEnabled val="1"/>
        </dgm:presLayoutVars>
      </dgm:prSet>
      <dgm:spPr/>
    </dgm:pt>
  </dgm:ptLst>
  <dgm:cxnLst>
    <dgm:cxn modelId="{C69CE57A-CC6A-4C38-9606-05CF76203D2D}" type="presOf" srcId="{2490DE91-9413-4BFB-BEEA-ACAA5AA89A55}" destId="{D4957C91-BCE3-4CE1-BC8C-096C451BA6A0}" srcOrd="0" destOrd="0" presId="urn:microsoft.com/office/officeart/2005/8/layout/vList3"/>
    <dgm:cxn modelId="{A9E81E86-C606-4763-8D39-E6CC28311C58}" type="presOf" srcId="{D8764926-3B43-4ED4-BA85-09CCD7FF84F6}" destId="{9E23868E-1263-483F-8946-2ED72AFB7301}" srcOrd="0" destOrd="0" presId="urn:microsoft.com/office/officeart/2005/8/layout/vList3"/>
    <dgm:cxn modelId="{8C18CD9B-90A3-4024-830B-6CA663A6E775}" srcId="{D8764926-3B43-4ED4-BA85-09CCD7FF84F6}" destId="{2490DE91-9413-4BFB-BEEA-ACAA5AA89A55}" srcOrd="3" destOrd="0" parTransId="{9B7525FA-8F9C-40AC-B7FF-6A511AAE7A81}" sibTransId="{16925AD2-DE7D-4553-9C22-8DD2828CB8FA}"/>
    <dgm:cxn modelId="{A6A72EBC-BAFF-49FB-9F01-AFCD54B600FF}" srcId="{D8764926-3B43-4ED4-BA85-09CCD7FF84F6}" destId="{8E08E77A-93A9-4CD9-A1E8-6172EBF4AF6F}" srcOrd="2" destOrd="0" parTransId="{5D400710-6680-4BA9-9FF4-31792CFE1A18}" sibTransId="{4EFB52A8-BD2B-4C6A-807E-4EAFA9821EB3}"/>
    <dgm:cxn modelId="{4E94E7C5-E78E-444E-A113-4B797AB83576}" type="presOf" srcId="{1BB148B5-5883-44A3-B8C3-D9420784BB6A}" destId="{DCD66EC2-5B9F-4C43-ADB6-E44E869CE698}" srcOrd="0" destOrd="0" presId="urn:microsoft.com/office/officeart/2005/8/layout/vList3"/>
    <dgm:cxn modelId="{836C13E2-CC80-4652-8BB4-D58C1CBCA1AE}" type="presOf" srcId="{8E08E77A-93A9-4CD9-A1E8-6172EBF4AF6F}" destId="{20C864D0-C38F-42A7-B530-9F8BB3DB9DC0}" srcOrd="0" destOrd="0" presId="urn:microsoft.com/office/officeart/2005/8/layout/vList3"/>
    <dgm:cxn modelId="{61862BE3-0E23-4985-A748-143450366468}" type="presOf" srcId="{AC95087F-D0A9-4A6A-817A-C6D99378CD2E}" destId="{BDA85039-2BCB-405C-8DB8-E1007D9F09E0}" srcOrd="0" destOrd="0" presId="urn:microsoft.com/office/officeart/2005/8/layout/vList3"/>
    <dgm:cxn modelId="{E8BF5EF3-EF58-4029-92E0-751303B93699}" srcId="{D8764926-3B43-4ED4-BA85-09CCD7FF84F6}" destId="{AC95087F-D0A9-4A6A-817A-C6D99378CD2E}" srcOrd="1" destOrd="0" parTransId="{6267546E-EC0C-4FAE-B9AF-AF0A9500FB2E}" sibTransId="{FFEA41C3-8365-4454-8D80-8237FCD61E81}"/>
    <dgm:cxn modelId="{F4D08CF6-09A5-47C8-89CA-174CA281E90D}" srcId="{D8764926-3B43-4ED4-BA85-09CCD7FF84F6}" destId="{1BB148B5-5883-44A3-B8C3-D9420784BB6A}" srcOrd="0" destOrd="0" parTransId="{78BE3E98-22E7-436A-9688-B2C599DFF82A}" sibTransId="{10A0F540-A943-44FB-9077-989E3B9333E9}"/>
    <dgm:cxn modelId="{7F0E9A4D-0186-4654-A85F-C059AEDA31B2}" type="presParOf" srcId="{9E23868E-1263-483F-8946-2ED72AFB7301}" destId="{76F232E6-47ED-4341-9486-A3FAE6FA283E}" srcOrd="0" destOrd="0" presId="urn:microsoft.com/office/officeart/2005/8/layout/vList3"/>
    <dgm:cxn modelId="{BB6A5378-20CF-4089-AEA9-6A9CC9D01883}" type="presParOf" srcId="{76F232E6-47ED-4341-9486-A3FAE6FA283E}" destId="{2D550B20-EB0E-42E9-8694-7ADAC946FEE2}" srcOrd="0" destOrd="0" presId="urn:microsoft.com/office/officeart/2005/8/layout/vList3"/>
    <dgm:cxn modelId="{8C4E7177-A8C5-4C03-BB6A-EF88181D5F6D}" type="presParOf" srcId="{76F232E6-47ED-4341-9486-A3FAE6FA283E}" destId="{DCD66EC2-5B9F-4C43-ADB6-E44E869CE698}" srcOrd="1" destOrd="0" presId="urn:microsoft.com/office/officeart/2005/8/layout/vList3"/>
    <dgm:cxn modelId="{5E6E667C-ACF4-4263-847D-748282F575FF}" type="presParOf" srcId="{9E23868E-1263-483F-8946-2ED72AFB7301}" destId="{76253B33-C7C2-4A22-811E-1FB125C6CAF2}" srcOrd="1" destOrd="0" presId="urn:microsoft.com/office/officeart/2005/8/layout/vList3"/>
    <dgm:cxn modelId="{EFD7F9E0-DBA5-41C6-A553-E02F20AB7687}" type="presParOf" srcId="{9E23868E-1263-483F-8946-2ED72AFB7301}" destId="{B95F3E83-E74E-406B-B09D-8CDBA3682D2A}" srcOrd="2" destOrd="0" presId="urn:microsoft.com/office/officeart/2005/8/layout/vList3"/>
    <dgm:cxn modelId="{CB878EA9-D3D8-4E07-8ACE-24034755FAED}" type="presParOf" srcId="{B95F3E83-E74E-406B-B09D-8CDBA3682D2A}" destId="{4C1E3F6C-1D82-468E-A6A8-29190B6603EE}" srcOrd="0" destOrd="0" presId="urn:microsoft.com/office/officeart/2005/8/layout/vList3"/>
    <dgm:cxn modelId="{1F7B9B56-06A4-42D7-A5D9-810B7D4C5AF5}" type="presParOf" srcId="{B95F3E83-E74E-406B-B09D-8CDBA3682D2A}" destId="{BDA85039-2BCB-405C-8DB8-E1007D9F09E0}" srcOrd="1" destOrd="0" presId="urn:microsoft.com/office/officeart/2005/8/layout/vList3"/>
    <dgm:cxn modelId="{7CE85C8B-C067-4551-BB62-D302D5908AE7}" type="presParOf" srcId="{9E23868E-1263-483F-8946-2ED72AFB7301}" destId="{BEFB6E5D-A5E3-41A7-A19B-AC392CBAD084}" srcOrd="3" destOrd="0" presId="urn:microsoft.com/office/officeart/2005/8/layout/vList3"/>
    <dgm:cxn modelId="{D6574282-6DD8-460A-96D7-B663F573329C}" type="presParOf" srcId="{9E23868E-1263-483F-8946-2ED72AFB7301}" destId="{A89B7079-29CD-48BE-8B22-6026128D1FF2}" srcOrd="4" destOrd="0" presId="urn:microsoft.com/office/officeart/2005/8/layout/vList3"/>
    <dgm:cxn modelId="{41ABF2AF-48B8-426A-BC04-FF3F430D9BB4}" type="presParOf" srcId="{A89B7079-29CD-48BE-8B22-6026128D1FF2}" destId="{79CAC7A7-96DF-43F5-897C-EC4BD310DCCB}" srcOrd="0" destOrd="0" presId="urn:microsoft.com/office/officeart/2005/8/layout/vList3"/>
    <dgm:cxn modelId="{2A8CF370-96B2-46AC-9843-1DBF266FA45E}" type="presParOf" srcId="{A89B7079-29CD-48BE-8B22-6026128D1FF2}" destId="{20C864D0-C38F-42A7-B530-9F8BB3DB9DC0}" srcOrd="1" destOrd="0" presId="urn:microsoft.com/office/officeart/2005/8/layout/vList3"/>
    <dgm:cxn modelId="{F8E5FF8A-362F-4274-9EE5-ADE7780221EA}" type="presParOf" srcId="{9E23868E-1263-483F-8946-2ED72AFB7301}" destId="{8CC0A2DC-4CF3-4807-AB27-4826CDA63DEB}" srcOrd="5" destOrd="0" presId="urn:microsoft.com/office/officeart/2005/8/layout/vList3"/>
    <dgm:cxn modelId="{69A74C22-D17C-4C82-9B21-B6BC39152744}" type="presParOf" srcId="{9E23868E-1263-483F-8946-2ED72AFB7301}" destId="{B51B28C2-BCE7-48E3-A729-0AD884EE2346}" srcOrd="6" destOrd="0" presId="urn:microsoft.com/office/officeart/2005/8/layout/vList3"/>
    <dgm:cxn modelId="{784A7B90-8D57-40A2-B8A6-21EA33E0E9E8}" type="presParOf" srcId="{B51B28C2-BCE7-48E3-A729-0AD884EE2346}" destId="{27F31D7E-7106-43ED-A26C-8FA1F44FA062}" srcOrd="0" destOrd="0" presId="urn:microsoft.com/office/officeart/2005/8/layout/vList3"/>
    <dgm:cxn modelId="{73849AD8-3584-4DF7-951B-BAEEDD494AA0}" type="presParOf" srcId="{B51B28C2-BCE7-48E3-A729-0AD884EE2346}" destId="{D4957C91-BCE3-4CE1-BC8C-096C451BA6A0}" srcOrd="1" destOrd="0" presId="urn:microsoft.com/office/officeart/2005/8/layout/vList3"/>
  </dgm:cxnLst>
  <dgm:bg>
    <a:solidFill>
      <a:schemeClr val="accent4">
        <a:lumMod val="20000"/>
        <a:lumOff val="80000"/>
      </a:schemeClr>
    </a:solidFill>
  </dgm:bg>
  <dgm:whole>
    <a:ln>
      <a:solidFill>
        <a:schemeClr val="tx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D7D202-E67E-4F03-9AB3-7751C90F555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N"/>
        </a:p>
      </dgm:t>
    </dgm:pt>
    <dgm:pt modelId="{7F11A45C-21C1-44FF-A15A-50A05F37FC6F}">
      <dgm:prSet phldrT="[Text]" custT="1"/>
      <dgm:spPr>
        <a:solidFill>
          <a:schemeClr val="accent1">
            <a:lumMod val="40000"/>
            <a:lumOff val="60000"/>
          </a:schemeClr>
        </a:solidFill>
      </dgm:spPr>
      <dgm:t>
        <a:bodyPr/>
        <a:lstStyle/>
        <a:p>
          <a:r>
            <a:rPr lang="en-IN" sz="1400" b="1" dirty="0">
              <a:solidFill>
                <a:schemeClr val="tx1"/>
              </a:solidFill>
            </a:rPr>
            <a:t>Awareness Building</a:t>
          </a:r>
        </a:p>
      </dgm:t>
    </dgm:pt>
    <dgm:pt modelId="{0C9F4ECA-C3B3-4174-B6D4-F3F242829A60}" type="parTrans" cxnId="{C6529351-0510-4948-B2D3-F4230E6BF7EE}">
      <dgm:prSet/>
      <dgm:spPr/>
      <dgm:t>
        <a:bodyPr/>
        <a:lstStyle/>
        <a:p>
          <a:endParaRPr lang="en-IN"/>
        </a:p>
      </dgm:t>
    </dgm:pt>
    <dgm:pt modelId="{F2274493-0478-4FF3-B31F-A68CAA59B1BF}" type="sibTrans" cxnId="{C6529351-0510-4948-B2D3-F4230E6BF7EE}">
      <dgm:prSet/>
      <dgm:spPr>
        <a:solidFill>
          <a:schemeClr val="accent1">
            <a:lumMod val="75000"/>
          </a:schemeClr>
        </a:solidFill>
      </dgm:spPr>
      <dgm:t>
        <a:bodyPr/>
        <a:lstStyle/>
        <a:p>
          <a:endParaRPr lang="en-IN"/>
        </a:p>
      </dgm:t>
    </dgm:pt>
    <dgm:pt modelId="{4C4EEC0F-A279-4839-BD04-74681EEC9CA4}">
      <dgm:prSet phldrT="[Text]" custT="1"/>
      <dgm:spPr>
        <a:solidFill>
          <a:schemeClr val="accent1">
            <a:lumMod val="40000"/>
            <a:lumOff val="60000"/>
          </a:schemeClr>
        </a:solidFill>
      </dgm:spPr>
      <dgm:t>
        <a:bodyPr/>
        <a:lstStyle/>
        <a:p>
          <a:r>
            <a:rPr lang="en-IN" sz="1400" b="1" dirty="0">
              <a:solidFill>
                <a:schemeClr val="tx1"/>
              </a:solidFill>
            </a:rPr>
            <a:t>Societal</a:t>
          </a:r>
          <a:r>
            <a:rPr lang="en-IN" sz="1400" b="1" dirty="0"/>
            <a:t> </a:t>
          </a:r>
          <a:r>
            <a:rPr lang="en-IN" sz="1400" b="1" dirty="0">
              <a:solidFill>
                <a:schemeClr val="tx1"/>
              </a:solidFill>
            </a:rPr>
            <a:t>Interaction</a:t>
          </a:r>
          <a:r>
            <a:rPr lang="en-IN" sz="1400" b="1" dirty="0"/>
            <a:t> </a:t>
          </a:r>
        </a:p>
      </dgm:t>
    </dgm:pt>
    <dgm:pt modelId="{8A96E0CB-04D3-485F-AB30-04BB65F37738}" type="parTrans" cxnId="{82A97C7B-BDDC-49FA-86F4-C220736F08CA}">
      <dgm:prSet/>
      <dgm:spPr/>
      <dgm:t>
        <a:bodyPr/>
        <a:lstStyle/>
        <a:p>
          <a:endParaRPr lang="en-IN"/>
        </a:p>
      </dgm:t>
    </dgm:pt>
    <dgm:pt modelId="{D43E42BD-530E-468D-8ACD-C109809BA62A}" type="sibTrans" cxnId="{82A97C7B-BDDC-49FA-86F4-C220736F08CA}">
      <dgm:prSet/>
      <dgm:spPr>
        <a:solidFill>
          <a:schemeClr val="accent1">
            <a:lumMod val="75000"/>
          </a:schemeClr>
        </a:solidFill>
      </dgm:spPr>
      <dgm:t>
        <a:bodyPr/>
        <a:lstStyle/>
        <a:p>
          <a:endParaRPr lang="en-IN"/>
        </a:p>
      </dgm:t>
    </dgm:pt>
    <dgm:pt modelId="{EF30E2C3-B4E7-4ABF-956D-666964323ACA}">
      <dgm:prSet phldrT="[Text]" custT="1"/>
      <dgm:spPr>
        <a:solidFill>
          <a:schemeClr val="accent1">
            <a:lumMod val="40000"/>
            <a:lumOff val="60000"/>
          </a:schemeClr>
        </a:solidFill>
      </dgm:spPr>
      <dgm:t>
        <a:bodyPr/>
        <a:lstStyle/>
        <a:p>
          <a:r>
            <a:rPr lang="en-IN" sz="1400" b="1" dirty="0">
              <a:solidFill>
                <a:schemeClr val="tx1"/>
              </a:solidFill>
            </a:rPr>
            <a:t>Analysis of Issues</a:t>
          </a:r>
          <a:endParaRPr lang="en-IN" sz="1000" b="1" dirty="0">
            <a:solidFill>
              <a:schemeClr val="tx1"/>
            </a:solidFill>
          </a:endParaRPr>
        </a:p>
      </dgm:t>
    </dgm:pt>
    <dgm:pt modelId="{574794CE-3D29-4988-9ACE-1E2410401F12}" type="parTrans" cxnId="{4E407EA2-84F1-44CB-8F27-9989F63FDBF4}">
      <dgm:prSet/>
      <dgm:spPr/>
      <dgm:t>
        <a:bodyPr/>
        <a:lstStyle/>
        <a:p>
          <a:endParaRPr lang="en-IN"/>
        </a:p>
      </dgm:t>
    </dgm:pt>
    <dgm:pt modelId="{60712D92-5651-461B-97D0-004F9E6B4B46}" type="sibTrans" cxnId="{4E407EA2-84F1-44CB-8F27-9989F63FDBF4}">
      <dgm:prSet/>
      <dgm:spPr>
        <a:solidFill>
          <a:schemeClr val="accent1">
            <a:lumMod val="75000"/>
          </a:schemeClr>
        </a:solidFill>
      </dgm:spPr>
      <dgm:t>
        <a:bodyPr/>
        <a:lstStyle/>
        <a:p>
          <a:endParaRPr lang="en-IN"/>
        </a:p>
      </dgm:t>
    </dgm:pt>
    <dgm:pt modelId="{7FC0EE83-336C-46CB-8754-3914172CDBD0}">
      <dgm:prSet phldrT="[Text]" custT="1"/>
      <dgm:spPr>
        <a:solidFill>
          <a:schemeClr val="accent1">
            <a:lumMod val="40000"/>
            <a:lumOff val="60000"/>
          </a:schemeClr>
        </a:solidFill>
      </dgm:spPr>
      <dgm:t>
        <a:bodyPr/>
        <a:lstStyle/>
        <a:p>
          <a:r>
            <a:rPr lang="en-IN" sz="1400" b="1">
              <a:solidFill>
                <a:schemeClr val="tx1"/>
              </a:solidFill>
            </a:rPr>
            <a:t>Research</a:t>
          </a:r>
        </a:p>
      </dgm:t>
    </dgm:pt>
    <dgm:pt modelId="{74D2C579-4FE3-4561-9895-54EE3F8AEC42}" type="parTrans" cxnId="{944D4411-2404-426F-B6E6-6B47159B9DEE}">
      <dgm:prSet/>
      <dgm:spPr/>
      <dgm:t>
        <a:bodyPr/>
        <a:lstStyle/>
        <a:p>
          <a:endParaRPr lang="en-IN"/>
        </a:p>
      </dgm:t>
    </dgm:pt>
    <dgm:pt modelId="{7E370D3D-6A0D-4E27-A045-9BE56E975A28}" type="sibTrans" cxnId="{944D4411-2404-426F-B6E6-6B47159B9DEE}">
      <dgm:prSet/>
      <dgm:spPr>
        <a:solidFill>
          <a:schemeClr val="accent1">
            <a:lumMod val="75000"/>
          </a:schemeClr>
        </a:solidFill>
      </dgm:spPr>
      <dgm:t>
        <a:bodyPr/>
        <a:lstStyle/>
        <a:p>
          <a:endParaRPr lang="en-IN"/>
        </a:p>
      </dgm:t>
    </dgm:pt>
    <dgm:pt modelId="{C31C6DFA-E3BD-4181-8720-86E306A6C69B}">
      <dgm:prSet phldrT="[Text]" custT="1"/>
      <dgm:spPr>
        <a:solidFill>
          <a:schemeClr val="accent1">
            <a:lumMod val="40000"/>
            <a:lumOff val="60000"/>
          </a:schemeClr>
        </a:solidFill>
      </dgm:spPr>
      <dgm:t>
        <a:bodyPr/>
        <a:lstStyle/>
        <a:p>
          <a:r>
            <a:rPr lang="en-IN" sz="1300" b="1" dirty="0">
              <a:solidFill>
                <a:schemeClr val="tx1"/>
              </a:solidFill>
            </a:rPr>
            <a:t>Legal Development</a:t>
          </a:r>
        </a:p>
      </dgm:t>
    </dgm:pt>
    <dgm:pt modelId="{777BAEC5-9BBF-4A0A-A524-1931C10D7EC0}" type="parTrans" cxnId="{BE05BEAF-D527-4E68-92C7-DBC6BF937A12}">
      <dgm:prSet/>
      <dgm:spPr/>
      <dgm:t>
        <a:bodyPr/>
        <a:lstStyle/>
        <a:p>
          <a:endParaRPr lang="en-IN"/>
        </a:p>
      </dgm:t>
    </dgm:pt>
    <dgm:pt modelId="{F33328E9-4ED1-44C0-802C-0870F9B3F8C4}" type="sibTrans" cxnId="{BE05BEAF-D527-4E68-92C7-DBC6BF937A12}">
      <dgm:prSet/>
      <dgm:spPr>
        <a:solidFill>
          <a:schemeClr val="accent1">
            <a:lumMod val="75000"/>
          </a:schemeClr>
        </a:solidFill>
      </dgm:spPr>
      <dgm:t>
        <a:bodyPr/>
        <a:lstStyle/>
        <a:p>
          <a:endParaRPr lang="en-IN" dirty="0"/>
        </a:p>
      </dgm:t>
    </dgm:pt>
    <dgm:pt modelId="{DD0BCF87-54EC-4A1D-BE8C-7C97EDCF88BB}" type="pres">
      <dgm:prSet presAssocID="{E2D7D202-E67E-4F03-9AB3-7751C90F555D}" presName="cycle" presStyleCnt="0">
        <dgm:presLayoutVars>
          <dgm:dir/>
          <dgm:resizeHandles val="exact"/>
        </dgm:presLayoutVars>
      </dgm:prSet>
      <dgm:spPr/>
    </dgm:pt>
    <dgm:pt modelId="{362CDBC4-14E9-46A6-98E8-A56AF109748D}" type="pres">
      <dgm:prSet presAssocID="{7F11A45C-21C1-44FF-A15A-50A05F37FC6F}" presName="node" presStyleLbl="node1" presStyleIdx="0" presStyleCnt="5" custScaleX="127298">
        <dgm:presLayoutVars>
          <dgm:bulletEnabled val="1"/>
        </dgm:presLayoutVars>
      </dgm:prSet>
      <dgm:spPr/>
    </dgm:pt>
    <dgm:pt modelId="{A7C3F0E7-151E-4BED-B723-C275E12B95BB}" type="pres">
      <dgm:prSet presAssocID="{F2274493-0478-4FF3-B31F-A68CAA59B1BF}" presName="sibTrans" presStyleLbl="sibTrans2D1" presStyleIdx="0" presStyleCnt="5" custScaleX="526333" custScaleY="148529" custLinFactX="300000" custLinFactNeighborX="386362" custLinFactNeighborY="-84150"/>
      <dgm:spPr/>
    </dgm:pt>
    <dgm:pt modelId="{18A42AD1-5319-4BCF-B33B-2F62ED34430A}" type="pres">
      <dgm:prSet presAssocID="{F2274493-0478-4FF3-B31F-A68CAA59B1BF}" presName="connectorText" presStyleLbl="sibTrans2D1" presStyleIdx="0" presStyleCnt="5"/>
      <dgm:spPr/>
    </dgm:pt>
    <dgm:pt modelId="{B8310052-4791-43F5-A118-08C1CC466507}" type="pres">
      <dgm:prSet presAssocID="{4C4EEC0F-A279-4839-BD04-74681EEC9CA4}" presName="node" presStyleLbl="node1" presStyleIdx="1" presStyleCnt="5" custScaleX="148274" custRadScaleRad="75899" custRadScaleInc="-3779">
        <dgm:presLayoutVars>
          <dgm:bulletEnabled val="1"/>
        </dgm:presLayoutVars>
      </dgm:prSet>
      <dgm:spPr/>
    </dgm:pt>
    <dgm:pt modelId="{3EC1A594-911A-4572-B3C7-B4E2F276B4DD}" type="pres">
      <dgm:prSet presAssocID="{D43E42BD-530E-468D-8ACD-C109809BA62A}" presName="sibTrans" presStyleLbl="sibTrans2D1" presStyleIdx="1" presStyleCnt="5" custScaleX="126228" custScaleY="145313" custLinFactNeighborX="36997" custLinFactNeighborY="-12025"/>
      <dgm:spPr/>
    </dgm:pt>
    <dgm:pt modelId="{7CD8F36D-1B56-47B1-A16A-CECF394D55C2}" type="pres">
      <dgm:prSet presAssocID="{D43E42BD-530E-468D-8ACD-C109809BA62A}" presName="connectorText" presStyleLbl="sibTrans2D1" presStyleIdx="1" presStyleCnt="5"/>
      <dgm:spPr/>
    </dgm:pt>
    <dgm:pt modelId="{DAE01D66-2BF8-475E-A0E5-F55DC6C32653}" type="pres">
      <dgm:prSet presAssocID="{EF30E2C3-B4E7-4ABF-956D-666964323ACA}" presName="node" presStyleLbl="node1" presStyleIdx="2" presStyleCnt="5" custScaleX="134618" custRadScaleRad="118034" custRadScaleInc="-20364">
        <dgm:presLayoutVars>
          <dgm:bulletEnabled val="1"/>
        </dgm:presLayoutVars>
      </dgm:prSet>
      <dgm:spPr/>
    </dgm:pt>
    <dgm:pt modelId="{8263FDD7-1294-4B3B-A83A-662FD151B98A}" type="pres">
      <dgm:prSet presAssocID="{60712D92-5651-461B-97D0-004F9E6B4B46}" presName="sibTrans" presStyleLbl="sibTrans2D1" presStyleIdx="2" presStyleCnt="5" custScaleX="124298" custScaleY="155242"/>
      <dgm:spPr/>
    </dgm:pt>
    <dgm:pt modelId="{B6DE3892-3EFA-40EC-ABB5-C0F1636D4C84}" type="pres">
      <dgm:prSet presAssocID="{60712D92-5651-461B-97D0-004F9E6B4B46}" presName="connectorText" presStyleLbl="sibTrans2D1" presStyleIdx="2" presStyleCnt="5"/>
      <dgm:spPr/>
    </dgm:pt>
    <dgm:pt modelId="{AD61AAB8-23C5-4AA8-8389-0C7D7BF6D97D}" type="pres">
      <dgm:prSet presAssocID="{7FC0EE83-336C-46CB-8754-3914172CDBD0}" presName="node" presStyleLbl="node1" presStyleIdx="3" presStyleCnt="5" custScaleX="136790" custRadScaleRad="108033" custRadScaleInc="15301">
        <dgm:presLayoutVars>
          <dgm:bulletEnabled val="1"/>
        </dgm:presLayoutVars>
      </dgm:prSet>
      <dgm:spPr/>
    </dgm:pt>
    <dgm:pt modelId="{2DEC4908-19DE-4FF8-8674-C54066D30809}" type="pres">
      <dgm:prSet presAssocID="{7E370D3D-6A0D-4E27-A045-9BE56E975A28}" presName="sibTrans" presStyleLbl="sibTrans2D1" presStyleIdx="3" presStyleCnt="5" custScaleX="148145" custScaleY="177246" custLinFactX="-9778" custLinFactNeighborX="-100000" custLinFactNeighborY="-3603"/>
      <dgm:spPr/>
    </dgm:pt>
    <dgm:pt modelId="{EC9AA3AC-E686-43F2-BDD7-A7A642502B70}" type="pres">
      <dgm:prSet presAssocID="{7E370D3D-6A0D-4E27-A045-9BE56E975A28}" presName="connectorText" presStyleLbl="sibTrans2D1" presStyleIdx="3" presStyleCnt="5"/>
      <dgm:spPr/>
    </dgm:pt>
    <dgm:pt modelId="{D290410B-FA2E-47F5-A2E1-F4EC977032F8}" type="pres">
      <dgm:prSet presAssocID="{C31C6DFA-E3BD-4181-8720-86E306A6C69B}" presName="node" presStyleLbl="node1" presStyleIdx="4" presStyleCnt="5" custScaleX="156635" custRadScaleRad="83861" custRadScaleInc="-5318">
        <dgm:presLayoutVars>
          <dgm:bulletEnabled val="1"/>
        </dgm:presLayoutVars>
      </dgm:prSet>
      <dgm:spPr/>
    </dgm:pt>
    <dgm:pt modelId="{323E0761-A653-44F1-8D27-CAFED2F85B2B}" type="pres">
      <dgm:prSet presAssocID="{F33328E9-4ED1-44C0-802C-0870F9B3F8C4}" presName="sibTrans" presStyleLbl="sibTrans2D1" presStyleIdx="4" presStyleCnt="5" custScaleX="250577" custScaleY="121465" custLinFactX="-124813" custLinFactNeighborX="-200000" custLinFactNeighborY="-80062"/>
      <dgm:spPr/>
    </dgm:pt>
    <dgm:pt modelId="{164694C8-12EF-4A49-B622-F10898E8A4B3}" type="pres">
      <dgm:prSet presAssocID="{F33328E9-4ED1-44C0-802C-0870F9B3F8C4}" presName="connectorText" presStyleLbl="sibTrans2D1" presStyleIdx="4" presStyleCnt="5"/>
      <dgm:spPr/>
    </dgm:pt>
  </dgm:ptLst>
  <dgm:cxnLst>
    <dgm:cxn modelId="{075D5000-2044-410C-B1EC-5EF4D0A58FBB}" type="presOf" srcId="{7FC0EE83-336C-46CB-8754-3914172CDBD0}" destId="{AD61AAB8-23C5-4AA8-8389-0C7D7BF6D97D}" srcOrd="0" destOrd="0" presId="urn:microsoft.com/office/officeart/2005/8/layout/cycle2"/>
    <dgm:cxn modelId="{944D4411-2404-426F-B6E6-6B47159B9DEE}" srcId="{E2D7D202-E67E-4F03-9AB3-7751C90F555D}" destId="{7FC0EE83-336C-46CB-8754-3914172CDBD0}" srcOrd="3" destOrd="0" parTransId="{74D2C579-4FE3-4561-9895-54EE3F8AEC42}" sibTransId="{7E370D3D-6A0D-4E27-A045-9BE56E975A28}"/>
    <dgm:cxn modelId="{125C821D-2B99-4CF3-A599-524D7CAFEFA7}" type="presOf" srcId="{4C4EEC0F-A279-4839-BD04-74681EEC9CA4}" destId="{B8310052-4791-43F5-A118-08C1CC466507}" srcOrd="0" destOrd="0" presId="urn:microsoft.com/office/officeart/2005/8/layout/cycle2"/>
    <dgm:cxn modelId="{BFF2461E-A990-4265-8D13-EB1255E4EB9F}" type="presOf" srcId="{D43E42BD-530E-468D-8ACD-C109809BA62A}" destId="{3EC1A594-911A-4572-B3C7-B4E2F276B4DD}" srcOrd="0" destOrd="0" presId="urn:microsoft.com/office/officeart/2005/8/layout/cycle2"/>
    <dgm:cxn modelId="{DDBBFC22-6C78-4326-B5BE-6DF655FED45F}" type="presOf" srcId="{F33328E9-4ED1-44C0-802C-0870F9B3F8C4}" destId="{323E0761-A653-44F1-8D27-CAFED2F85B2B}" srcOrd="0" destOrd="0" presId="urn:microsoft.com/office/officeart/2005/8/layout/cycle2"/>
    <dgm:cxn modelId="{17A79A27-E61E-4BF3-9C85-94441CE1A76A}" type="presOf" srcId="{EF30E2C3-B4E7-4ABF-956D-666964323ACA}" destId="{DAE01D66-2BF8-475E-A0E5-F55DC6C32653}" srcOrd="0" destOrd="0" presId="urn:microsoft.com/office/officeart/2005/8/layout/cycle2"/>
    <dgm:cxn modelId="{8B209C27-7F7A-46F5-A73B-D0B4E707157C}" type="presOf" srcId="{60712D92-5651-461B-97D0-004F9E6B4B46}" destId="{B6DE3892-3EFA-40EC-ABB5-C0F1636D4C84}" srcOrd="1" destOrd="0" presId="urn:microsoft.com/office/officeart/2005/8/layout/cycle2"/>
    <dgm:cxn modelId="{5F851428-5E2A-4E1C-8B20-EC005EE7D1C2}" type="presOf" srcId="{7E370D3D-6A0D-4E27-A045-9BE56E975A28}" destId="{2DEC4908-19DE-4FF8-8674-C54066D30809}" srcOrd="0" destOrd="0" presId="urn:microsoft.com/office/officeart/2005/8/layout/cycle2"/>
    <dgm:cxn modelId="{F8190635-EA9F-464D-8DCD-DA0154AEE263}" type="presOf" srcId="{F2274493-0478-4FF3-B31F-A68CAA59B1BF}" destId="{18A42AD1-5319-4BCF-B33B-2F62ED34430A}" srcOrd="1" destOrd="0" presId="urn:microsoft.com/office/officeart/2005/8/layout/cycle2"/>
    <dgm:cxn modelId="{AFCF0742-F492-4620-84C8-F2F4267D0ABB}" type="presOf" srcId="{F2274493-0478-4FF3-B31F-A68CAA59B1BF}" destId="{A7C3F0E7-151E-4BED-B723-C275E12B95BB}" srcOrd="0" destOrd="0" presId="urn:microsoft.com/office/officeart/2005/8/layout/cycle2"/>
    <dgm:cxn modelId="{C6529351-0510-4948-B2D3-F4230E6BF7EE}" srcId="{E2D7D202-E67E-4F03-9AB3-7751C90F555D}" destId="{7F11A45C-21C1-44FF-A15A-50A05F37FC6F}" srcOrd="0" destOrd="0" parTransId="{0C9F4ECA-C3B3-4174-B6D4-F3F242829A60}" sibTransId="{F2274493-0478-4FF3-B31F-A68CAA59B1BF}"/>
    <dgm:cxn modelId="{82A97C7B-BDDC-49FA-86F4-C220736F08CA}" srcId="{E2D7D202-E67E-4F03-9AB3-7751C90F555D}" destId="{4C4EEC0F-A279-4839-BD04-74681EEC9CA4}" srcOrd="1" destOrd="0" parTransId="{8A96E0CB-04D3-485F-AB30-04BB65F37738}" sibTransId="{D43E42BD-530E-468D-8ACD-C109809BA62A}"/>
    <dgm:cxn modelId="{90147B84-10C5-4953-9B76-1837A1C11F5E}" type="presOf" srcId="{7F11A45C-21C1-44FF-A15A-50A05F37FC6F}" destId="{362CDBC4-14E9-46A6-98E8-A56AF109748D}" srcOrd="0" destOrd="0" presId="urn:microsoft.com/office/officeart/2005/8/layout/cycle2"/>
    <dgm:cxn modelId="{4E407EA2-84F1-44CB-8F27-9989F63FDBF4}" srcId="{E2D7D202-E67E-4F03-9AB3-7751C90F555D}" destId="{EF30E2C3-B4E7-4ABF-956D-666964323ACA}" srcOrd="2" destOrd="0" parTransId="{574794CE-3D29-4988-9ACE-1E2410401F12}" sibTransId="{60712D92-5651-461B-97D0-004F9E6B4B46}"/>
    <dgm:cxn modelId="{BE05BEAF-D527-4E68-92C7-DBC6BF937A12}" srcId="{E2D7D202-E67E-4F03-9AB3-7751C90F555D}" destId="{C31C6DFA-E3BD-4181-8720-86E306A6C69B}" srcOrd="4" destOrd="0" parTransId="{777BAEC5-9BBF-4A0A-A524-1931C10D7EC0}" sibTransId="{F33328E9-4ED1-44C0-802C-0870F9B3F8C4}"/>
    <dgm:cxn modelId="{ECC702BE-83BE-46F9-B95B-20E7A3203BB1}" type="presOf" srcId="{E2D7D202-E67E-4F03-9AB3-7751C90F555D}" destId="{DD0BCF87-54EC-4A1D-BE8C-7C97EDCF88BB}" srcOrd="0" destOrd="0" presId="urn:microsoft.com/office/officeart/2005/8/layout/cycle2"/>
    <dgm:cxn modelId="{AF742AC9-8A01-425D-9A8D-692102E87FF6}" type="presOf" srcId="{7E370D3D-6A0D-4E27-A045-9BE56E975A28}" destId="{EC9AA3AC-E686-43F2-BDD7-A7A642502B70}" srcOrd="1" destOrd="0" presId="urn:microsoft.com/office/officeart/2005/8/layout/cycle2"/>
    <dgm:cxn modelId="{CC73DDE2-A2F8-4FCE-A03D-398079E9B809}" type="presOf" srcId="{D43E42BD-530E-468D-8ACD-C109809BA62A}" destId="{7CD8F36D-1B56-47B1-A16A-CECF394D55C2}" srcOrd="1" destOrd="0" presId="urn:microsoft.com/office/officeart/2005/8/layout/cycle2"/>
    <dgm:cxn modelId="{0CC103E7-4D69-466B-9233-30E6D0879136}" type="presOf" srcId="{C31C6DFA-E3BD-4181-8720-86E306A6C69B}" destId="{D290410B-FA2E-47F5-A2E1-F4EC977032F8}" srcOrd="0" destOrd="0" presId="urn:microsoft.com/office/officeart/2005/8/layout/cycle2"/>
    <dgm:cxn modelId="{F3E325F5-D4D6-49DA-9431-0121BFAC64D9}" type="presOf" srcId="{60712D92-5651-461B-97D0-004F9E6B4B46}" destId="{8263FDD7-1294-4B3B-A83A-662FD151B98A}" srcOrd="0" destOrd="0" presId="urn:microsoft.com/office/officeart/2005/8/layout/cycle2"/>
    <dgm:cxn modelId="{F82E70F6-2C89-4629-B852-DDBA8E94D526}" type="presOf" srcId="{F33328E9-4ED1-44C0-802C-0870F9B3F8C4}" destId="{164694C8-12EF-4A49-B622-F10898E8A4B3}" srcOrd="1" destOrd="0" presId="urn:microsoft.com/office/officeart/2005/8/layout/cycle2"/>
    <dgm:cxn modelId="{19A45146-CC2C-472F-8B70-1BF01E94EF3E}" type="presParOf" srcId="{DD0BCF87-54EC-4A1D-BE8C-7C97EDCF88BB}" destId="{362CDBC4-14E9-46A6-98E8-A56AF109748D}" srcOrd="0" destOrd="0" presId="urn:microsoft.com/office/officeart/2005/8/layout/cycle2"/>
    <dgm:cxn modelId="{618A62DC-48C0-4B88-A6BF-478CE916CA70}" type="presParOf" srcId="{DD0BCF87-54EC-4A1D-BE8C-7C97EDCF88BB}" destId="{A7C3F0E7-151E-4BED-B723-C275E12B95BB}" srcOrd="1" destOrd="0" presId="urn:microsoft.com/office/officeart/2005/8/layout/cycle2"/>
    <dgm:cxn modelId="{6A02DDDB-3FEC-4824-B3B3-7DF16A25AD5D}" type="presParOf" srcId="{A7C3F0E7-151E-4BED-B723-C275E12B95BB}" destId="{18A42AD1-5319-4BCF-B33B-2F62ED34430A}" srcOrd="0" destOrd="0" presId="urn:microsoft.com/office/officeart/2005/8/layout/cycle2"/>
    <dgm:cxn modelId="{7A1F4266-6856-4E2D-BD88-C554A3B9B3E7}" type="presParOf" srcId="{DD0BCF87-54EC-4A1D-BE8C-7C97EDCF88BB}" destId="{B8310052-4791-43F5-A118-08C1CC466507}" srcOrd="2" destOrd="0" presId="urn:microsoft.com/office/officeart/2005/8/layout/cycle2"/>
    <dgm:cxn modelId="{BC3EA0F4-1126-4E51-84DF-5C2176F4E066}" type="presParOf" srcId="{DD0BCF87-54EC-4A1D-BE8C-7C97EDCF88BB}" destId="{3EC1A594-911A-4572-B3C7-B4E2F276B4DD}" srcOrd="3" destOrd="0" presId="urn:microsoft.com/office/officeart/2005/8/layout/cycle2"/>
    <dgm:cxn modelId="{4828F315-C596-46AF-A1C1-E3DE30C9183E}" type="presParOf" srcId="{3EC1A594-911A-4572-B3C7-B4E2F276B4DD}" destId="{7CD8F36D-1B56-47B1-A16A-CECF394D55C2}" srcOrd="0" destOrd="0" presId="urn:microsoft.com/office/officeart/2005/8/layout/cycle2"/>
    <dgm:cxn modelId="{477A0BD1-C973-4AFA-B1C3-315047E6C7FC}" type="presParOf" srcId="{DD0BCF87-54EC-4A1D-BE8C-7C97EDCF88BB}" destId="{DAE01D66-2BF8-475E-A0E5-F55DC6C32653}" srcOrd="4" destOrd="0" presId="urn:microsoft.com/office/officeart/2005/8/layout/cycle2"/>
    <dgm:cxn modelId="{96464981-485E-4985-AA60-3E6EA0296AE3}" type="presParOf" srcId="{DD0BCF87-54EC-4A1D-BE8C-7C97EDCF88BB}" destId="{8263FDD7-1294-4B3B-A83A-662FD151B98A}" srcOrd="5" destOrd="0" presId="urn:microsoft.com/office/officeart/2005/8/layout/cycle2"/>
    <dgm:cxn modelId="{5182141D-976A-4380-B305-BA84DA31DC34}" type="presParOf" srcId="{8263FDD7-1294-4B3B-A83A-662FD151B98A}" destId="{B6DE3892-3EFA-40EC-ABB5-C0F1636D4C84}" srcOrd="0" destOrd="0" presId="urn:microsoft.com/office/officeart/2005/8/layout/cycle2"/>
    <dgm:cxn modelId="{4F8293A1-C8C5-4258-A099-3DD552083D4E}" type="presParOf" srcId="{DD0BCF87-54EC-4A1D-BE8C-7C97EDCF88BB}" destId="{AD61AAB8-23C5-4AA8-8389-0C7D7BF6D97D}" srcOrd="6" destOrd="0" presId="urn:microsoft.com/office/officeart/2005/8/layout/cycle2"/>
    <dgm:cxn modelId="{B5105964-52B3-4746-A7D5-CEF1C5F4E532}" type="presParOf" srcId="{DD0BCF87-54EC-4A1D-BE8C-7C97EDCF88BB}" destId="{2DEC4908-19DE-4FF8-8674-C54066D30809}" srcOrd="7" destOrd="0" presId="urn:microsoft.com/office/officeart/2005/8/layout/cycle2"/>
    <dgm:cxn modelId="{B9857CFB-5125-487C-B960-FCB467D41918}" type="presParOf" srcId="{2DEC4908-19DE-4FF8-8674-C54066D30809}" destId="{EC9AA3AC-E686-43F2-BDD7-A7A642502B70}" srcOrd="0" destOrd="0" presId="urn:microsoft.com/office/officeart/2005/8/layout/cycle2"/>
    <dgm:cxn modelId="{79A6DC05-3F51-4D2F-B8DB-14CC151CFB97}" type="presParOf" srcId="{DD0BCF87-54EC-4A1D-BE8C-7C97EDCF88BB}" destId="{D290410B-FA2E-47F5-A2E1-F4EC977032F8}" srcOrd="8" destOrd="0" presId="urn:microsoft.com/office/officeart/2005/8/layout/cycle2"/>
    <dgm:cxn modelId="{6523E0A7-7AEA-43F2-8F53-139E95BD580B}" type="presParOf" srcId="{DD0BCF87-54EC-4A1D-BE8C-7C97EDCF88BB}" destId="{323E0761-A653-44F1-8D27-CAFED2F85B2B}" srcOrd="9" destOrd="0" presId="urn:microsoft.com/office/officeart/2005/8/layout/cycle2"/>
    <dgm:cxn modelId="{AECC9195-0CD3-474A-A64F-8E4669741503}" type="presParOf" srcId="{323E0761-A653-44F1-8D27-CAFED2F85B2B}" destId="{164694C8-12EF-4A49-B622-F10898E8A4B3}" srcOrd="0" destOrd="0" presId="urn:microsoft.com/office/officeart/2005/8/layout/cycle2"/>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02A451-0157-444D-877C-44A7B15B8DF8}"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IN"/>
        </a:p>
      </dgm:t>
    </dgm:pt>
    <dgm:pt modelId="{1DF445CC-9E17-4790-811A-3015C0AF5703}">
      <dgm:prSet phldrT="[Text]" custT="1"/>
      <dgm:spPr>
        <a:solidFill>
          <a:schemeClr val="accent4">
            <a:lumMod val="40000"/>
            <a:lumOff val="60000"/>
          </a:schemeClr>
        </a:solidFill>
        <a:ln>
          <a:solidFill>
            <a:schemeClr val="tx1"/>
          </a:solidFill>
        </a:ln>
      </dgm:spPr>
      <dgm:t>
        <a:bodyPr/>
        <a:lstStyle/>
        <a:p>
          <a:pPr algn="just"/>
          <a:r>
            <a:rPr lang="en-US" sz="1400" b="1" dirty="0">
              <a:solidFill>
                <a:schemeClr val="tx1"/>
              </a:solidFill>
            </a:rPr>
            <a:t>Hon’ble Justice Mr. Ajit Prakash Shah, Former Chief Justice (Delhi HC)</a:t>
          </a:r>
          <a:endParaRPr lang="en-IN" sz="1400" dirty="0">
            <a:solidFill>
              <a:schemeClr val="tx1"/>
            </a:solidFill>
          </a:endParaRPr>
        </a:p>
      </dgm:t>
    </dgm:pt>
    <dgm:pt modelId="{FCB929D7-62D8-4138-9EA5-5186A757E3DA}" type="parTrans" cxnId="{8094212E-2825-46B0-8452-B4BE3AB11689}">
      <dgm:prSet/>
      <dgm:spPr/>
      <dgm:t>
        <a:bodyPr/>
        <a:lstStyle/>
        <a:p>
          <a:endParaRPr lang="en-IN"/>
        </a:p>
      </dgm:t>
    </dgm:pt>
    <dgm:pt modelId="{08BD40C9-DBF9-4B59-AEC6-E4D50D8DEE65}" type="sibTrans" cxnId="{8094212E-2825-46B0-8452-B4BE3AB11689}">
      <dgm:prSet/>
      <dgm:spPr/>
      <dgm:t>
        <a:bodyPr/>
        <a:lstStyle/>
        <a:p>
          <a:endParaRPr lang="en-IN"/>
        </a:p>
      </dgm:t>
    </dgm:pt>
    <dgm:pt modelId="{D5F5FB2D-1D07-478C-8535-117C396BB7E4}">
      <dgm:prSet phldrT="[Text]" custT="1"/>
      <dgm:spPr>
        <a:solidFill>
          <a:schemeClr val="accent4">
            <a:lumMod val="40000"/>
            <a:lumOff val="60000"/>
          </a:schemeClr>
        </a:solidFill>
        <a:ln>
          <a:solidFill>
            <a:schemeClr val="tx1"/>
          </a:solidFill>
        </a:ln>
      </dgm:spPr>
      <dgm:t>
        <a:bodyPr/>
        <a:lstStyle/>
        <a:p>
          <a:pPr algn="ctr"/>
          <a:r>
            <a:rPr lang="en-US" sz="1400" b="1" dirty="0">
              <a:solidFill>
                <a:schemeClr val="tx1"/>
              </a:solidFill>
            </a:rPr>
            <a:t>Mr. Vijendra Gaur, Dy. Supt, Distt Prison, Nuh @ the National Symposium</a:t>
          </a:r>
          <a:endParaRPr lang="en-IN" sz="1400" b="1" dirty="0">
            <a:solidFill>
              <a:schemeClr val="tx1"/>
            </a:solidFill>
          </a:endParaRPr>
        </a:p>
      </dgm:t>
    </dgm:pt>
    <dgm:pt modelId="{CDC31BF2-782A-44C8-ABFB-0F02C06C434B}" type="parTrans" cxnId="{84EC0598-C859-4652-B27B-210C8E2BF227}">
      <dgm:prSet/>
      <dgm:spPr/>
      <dgm:t>
        <a:bodyPr/>
        <a:lstStyle/>
        <a:p>
          <a:endParaRPr lang="en-IN"/>
        </a:p>
      </dgm:t>
    </dgm:pt>
    <dgm:pt modelId="{9BC10D0D-5222-4B1A-8F85-BF3BFCDA6A7C}" type="sibTrans" cxnId="{84EC0598-C859-4652-B27B-210C8E2BF227}">
      <dgm:prSet/>
      <dgm:spPr/>
      <dgm:t>
        <a:bodyPr/>
        <a:lstStyle/>
        <a:p>
          <a:endParaRPr lang="en-IN"/>
        </a:p>
      </dgm:t>
    </dgm:pt>
    <dgm:pt modelId="{A8271BAD-7322-4BB8-BB30-CF089826AD92}">
      <dgm:prSet phldrT="[Text]" custT="1"/>
      <dgm:spPr>
        <a:solidFill>
          <a:schemeClr val="accent4">
            <a:lumMod val="40000"/>
            <a:lumOff val="60000"/>
          </a:schemeClr>
        </a:solidFill>
        <a:ln>
          <a:solidFill>
            <a:schemeClr val="tx1"/>
          </a:solidFill>
        </a:ln>
      </dgm:spPr>
      <dgm:t>
        <a:bodyPr/>
        <a:lstStyle/>
        <a:p>
          <a:pPr algn="ctr"/>
          <a:r>
            <a:rPr lang="en-IN" sz="1400" b="1" dirty="0">
              <a:solidFill>
                <a:schemeClr val="tx1"/>
              </a:solidFill>
            </a:rPr>
            <a:t>Book Publication “From Cells to Society”</a:t>
          </a:r>
        </a:p>
      </dgm:t>
    </dgm:pt>
    <dgm:pt modelId="{0BB7151A-3155-4977-A5BE-0BB3577D6DA8}" type="parTrans" cxnId="{6F893F6C-4361-480F-8396-63835AB6FD4D}">
      <dgm:prSet/>
      <dgm:spPr/>
      <dgm:t>
        <a:bodyPr/>
        <a:lstStyle/>
        <a:p>
          <a:endParaRPr lang="en-IN"/>
        </a:p>
      </dgm:t>
    </dgm:pt>
    <dgm:pt modelId="{7F2993F1-3EE3-4BA0-B68F-3DF6BE9CAA5C}" type="sibTrans" cxnId="{6F893F6C-4361-480F-8396-63835AB6FD4D}">
      <dgm:prSet/>
      <dgm:spPr/>
      <dgm:t>
        <a:bodyPr/>
        <a:lstStyle/>
        <a:p>
          <a:endParaRPr lang="en-IN"/>
        </a:p>
      </dgm:t>
    </dgm:pt>
    <dgm:pt modelId="{8387E0B0-E6E9-449B-A4DE-A5BCC9AFD284}" type="pres">
      <dgm:prSet presAssocID="{A102A451-0157-444D-877C-44A7B15B8DF8}" presName="diagram" presStyleCnt="0">
        <dgm:presLayoutVars>
          <dgm:dir/>
          <dgm:animLvl val="lvl"/>
          <dgm:resizeHandles val="exact"/>
        </dgm:presLayoutVars>
      </dgm:prSet>
      <dgm:spPr/>
    </dgm:pt>
    <dgm:pt modelId="{04FF2770-38FF-4A86-A47A-84A14FE66D65}" type="pres">
      <dgm:prSet presAssocID="{1DF445CC-9E17-4790-811A-3015C0AF5703}" presName="compNode" presStyleCnt="0"/>
      <dgm:spPr/>
    </dgm:pt>
    <dgm:pt modelId="{702F2226-C4E6-4509-B1F4-DD1E08D32423}" type="pres">
      <dgm:prSet presAssocID="{1DF445CC-9E17-4790-811A-3015C0AF5703}" presName="childRect" presStyleLbl="bgAcc1" presStyleIdx="0" presStyleCnt="3" custLinFactNeighborX="-1032" custLinFactNeighborY="-68">
        <dgm:presLayoutVars>
          <dgm:bulletEnabled val="1"/>
        </dgm:presLayoutVars>
      </dgm:prSet>
      <dgm:spPr>
        <a:blipFill rotWithShape="0">
          <a:blip xmlns:r="http://schemas.openxmlformats.org/officeDocument/2006/relationships" r:embed="rId1"/>
          <a:srcRect/>
          <a:stretch>
            <a:fillRect t="-11000" b="-11000"/>
          </a:stretch>
        </a:blipFill>
        <a:ln>
          <a:solidFill>
            <a:schemeClr val="tx1"/>
          </a:solidFill>
        </a:ln>
      </dgm:spPr>
    </dgm:pt>
    <dgm:pt modelId="{E9BC4A62-8020-4687-8637-DB8CC1360E99}" type="pres">
      <dgm:prSet presAssocID="{1DF445CC-9E17-4790-811A-3015C0AF5703}" presName="parentText" presStyleLbl="node1" presStyleIdx="0" presStyleCnt="0">
        <dgm:presLayoutVars>
          <dgm:chMax val="0"/>
          <dgm:bulletEnabled val="1"/>
        </dgm:presLayoutVars>
      </dgm:prSet>
      <dgm:spPr/>
    </dgm:pt>
    <dgm:pt modelId="{4ACB75CC-84D7-470F-9D46-D9DAC9507B49}" type="pres">
      <dgm:prSet presAssocID="{1DF445CC-9E17-4790-811A-3015C0AF5703}" presName="parentRect" presStyleLbl="alignNode1" presStyleIdx="0" presStyleCnt="3" custScaleX="113110" custScaleY="125344" custLinFactNeighborX="335" custLinFactNeighborY="17230"/>
      <dgm:spPr/>
    </dgm:pt>
    <dgm:pt modelId="{264482B9-ECE9-4E42-A1E9-967D85C47B54}" type="pres">
      <dgm:prSet presAssocID="{1DF445CC-9E17-4790-811A-3015C0AF5703}" presName="adorn" presStyleLbl="fgAccFollowNode1" presStyleIdx="0" presStyleCnt="3" custLinFactNeighborX="20633" custLinFactNeighborY="-4527"/>
      <dgm:spPr>
        <a:blipFill rotWithShape="1">
          <a:blip xmlns:r="http://schemas.openxmlformats.org/officeDocument/2006/relationships" r:embed="rId2"/>
          <a:srcRect/>
          <a:stretch>
            <a:fillRect l="-21000" r="-21000"/>
          </a:stretch>
        </a:blipFill>
      </dgm:spPr>
    </dgm:pt>
    <dgm:pt modelId="{CE4C14AA-A074-4ECD-8124-9DAAD8203668}" type="pres">
      <dgm:prSet presAssocID="{08BD40C9-DBF9-4B59-AEC6-E4D50D8DEE65}" presName="sibTrans" presStyleLbl="sibTrans2D1" presStyleIdx="0" presStyleCnt="0"/>
      <dgm:spPr/>
    </dgm:pt>
    <dgm:pt modelId="{A7FCFBCC-BD87-4FDC-87C0-8569371B8F86}" type="pres">
      <dgm:prSet presAssocID="{D5F5FB2D-1D07-478C-8535-117C396BB7E4}" presName="compNode" presStyleCnt="0"/>
      <dgm:spPr/>
    </dgm:pt>
    <dgm:pt modelId="{4639CDAF-71D3-488F-A0A7-7C05799A14D2}" type="pres">
      <dgm:prSet presAssocID="{D5F5FB2D-1D07-478C-8535-117C396BB7E4}" presName="childRect" presStyleLbl="bgAcc1" presStyleIdx="1" presStyleCnt="3" custScaleX="113685" custLinFactNeighborX="6190" custLinFactNeighborY="-68">
        <dgm:presLayoutVars>
          <dgm:bulletEnabled val="1"/>
        </dgm:presLayoutVars>
      </dgm:prSet>
      <dgm:spPr>
        <a:blipFill rotWithShape="0">
          <a:blip xmlns:r="http://schemas.openxmlformats.org/officeDocument/2006/relationships" r:embed="rId3"/>
          <a:srcRect/>
          <a:stretch>
            <a:fillRect t="-14000" b="-14000"/>
          </a:stretch>
        </a:blipFill>
        <a:ln>
          <a:solidFill>
            <a:schemeClr val="tx1"/>
          </a:solidFill>
        </a:ln>
      </dgm:spPr>
    </dgm:pt>
    <dgm:pt modelId="{A2754DA8-A120-460F-9C8A-5BB90D800414}" type="pres">
      <dgm:prSet presAssocID="{D5F5FB2D-1D07-478C-8535-117C396BB7E4}" presName="parentText" presStyleLbl="node1" presStyleIdx="0" presStyleCnt="0">
        <dgm:presLayoutVars>
          <dgm:chMax val="0"/>
          <dgm:bulletEnabled val="1"/>
        </dgm:presLayoutVars>
      </dgm:prSet>
      <dgm:spPr/>
    </dgm:pt>
    <dgm:pt modelId="{2A2EAC94-6792-4E2D-ACA0-B71C3D09886E}" type="pres">
      <dgm:prSet presAssocID="{D5F5FB2D-1D07-478C-8535-117C396BB7E4}" presName="parentRect" presStyleLbl="alignNode1" presStyleIdx="1" presStyleCnt="3" custScaleX="133554" custScaleY="125817" custLinFactNeighborX="5494" custLinFactNeighborY="17230"/>
      <dgm:spPr/>
    </dgm:pt>
    <dgm:pt modelId="{F8F135BA-5237-4ECC-8381-67D2736F6BC5}" type="pres">
      <dgm:prSet presAssocID="{D5F5FB2D-1D07-478C-8535-117C396BB7E4}" presName="adorn" presStyleLbl="fgAccFollowNode1" presStyleIdx="1" presStyleCnt="3" custLinFactNeighborX="36844" custLinFactNeighborY="-26528"/>
      <dgm:spPr>
        <a:blipFill dpi="0" rotWithShape="1">
          <a:blip xmlns:r="http://schemas.openxmlformats.org/officeDocument/2006/relationships" r:embed="rId4"/>
          <a:srcRect/>
          <a:stretch>
            <a:fillRect t="14285" b="14285"/>
          </a:stretch>
        </a:blipFill>
      </dgm:spPr>
    </dgm:pt>
    <dgm:pt modelId="{80AEFEEF-830E-4EAB-939F-7E90270B07EA}" type="pres">
      <dgm:prSet presAssocID="{9BC10D0D-5222-4B1A-8F85-BF3BFCDA6A7C}" presName="sibTrans" presStyleLbl="sibTrans2D1" presStyleIdx="0" presStyleCnt="0"/>
      <dgm:spPr/>
    </dgm:pt>
    <dgm:pt modelId="{150602A6-BAA3-4796-A0FF-E7371DCC2FE5}" type="pres">
      <dgm:prSet presAssocID="{A8271BAD-7322-4BB8-BB30-CF089826AD92}" presName="compNode" presStyleCnt="0"/>
      <dgm:spPr/>
    </dgm:pt>
    <dgm:pt modelId="{9795BBC1-DD47-41A5-9311-45E865D1F156}" type="pres">
      <dgm:prSet presAssocID="{A8271BAD-7322-4BB8-BB30-CF089826AD92}" presName="childRect" presStyleLbl="bgAcc1" presStyleIdx="2" presStyleCnt="3" custLinFactNeighborX="6384" custLinFactNeighborY="4708">
        <dgm:presLayoutVars>
          <dgm:bulletEnabled val="1"/>
        </dgm:presLayoutVars>
      </dgm:prSet>
      <dgm:spPr>
        <a:blipFill rotWithShape="0">
          <a:blip xmlns:r="http://schemas.openxmlformats.org/officeDocument/2006/relationships" r:embed="rId5"/>
          <a:srcRect/>
          <a:stretch>
            <a:fillRect/>
          </a:stretch>
        </a:blipFill>
        <a:ln>
          <a:solidFill>
            <a:schemeClr val="tx1"/>
          </a:solidFill>
        </a:ln>
      </dgm:spPr>
    </dgm:pt>
    <dgm:pt modelId="{2278F284-2AD4-4B40-8E81-4E6BA39E05ED}" type="pres">
      <dgm:prSet presAssocID="{A8271BAD-7322-4BB8-BB30-CF089826AD92}" presName="parentText" presStyleLbl="node1" presStyleIdx="0" presStyleCnt="0">
        <dgm:presLayoutVars>
          <dgm:chMax val="0"/>
          <dgm:bulletEnabled val="1"/>
        </dgm:presLayoutVars>
      </dgm:prSet>
      <dgm:spPr/>
    </dgm:pt>
    <dgm:pt modelId="{F488271D-0DFA-4CB7-9A6E-E62A74996218}" type="pres">
      <dgm:prSet presAssocID="{A8271BAD-7322-4BB8-BB30-CF089826AD92}" presName="parentRect" presStyleLbl="alignNode1" presStyleIdx="2" presStyleCnt="3" custScaleY="122979" custLinFactNeighborX="6384" custLinFactNeighborY="17230"/>
      <dgm:spPr/>
    </dgm:pt>
    <dgm:pt modelId="{42B9B751-1A87-42D1-BFB1-7DB7BC81BA64}" type="pres">
      <dgm:prSet presAssocID="{A8271BAD-7322-4BB8-BB30-CF089826AD92}" presName="adorn" presStyleLbl="fgAccFollowNode1" presStyleIdx="2" presStyleCnt="3" custLinFactNeighborX="43696" custLinFactNeighborY="-23686"/>
      <dgm:spPr>
        <a:blipFill dpi="0" rotWithShape="1">
          <a:blip xmlns:r="http://schemas.openxmlformats.org/officeDocument/2006/relationships" r:embed="rId6"/>
          <a:srcRect/>
          <a:stretch>
            <a:fillRect/>
          </a:stretch>
        </a:blipFill>
      </dgm:spPr>
    </dgm:pt>
  </dgm:ptLst>
  <dgm:cxnLst>
    <dgm:cxn modelId="{DAF7D728-F1FD-45A1-A004-AA8590F4CDED}" type="presOf" srcId="{A102A451-0157-444D-877C-44A7B15B8DF8}" destId="{8387E0B0-E6E9-449B-A4DE-A5BCC9AFD284}" srcOrd="0" destOrd="0" presId="urn:microsoft.com/office/officeart/2005/8/layout/bList2"/>
    <dgm:cxn modelId="{8094212E-2825-46B0-8452-B4BE3AB11689}" srcId="{A102A451-0157-444D-877C-44A7B15B8DF8}" destId="{1DF445CC-9E17-4790-811A-3015C0AF5703}" srcOrd="0" destOrd="0" parTransId="{FCB929D7-62D8-4138-9EA5-5186A757E3DA}" sibTransId="{08BD40C9-DBF9-4B59-AEC6-E4D50D8DEE65}"/>
    <dgm:cxn modelId="{F00DD83B-4985-4417-B2AE-D0E6AFCC058A}" type="presOf" srcId="{A8271BAD-7322-4BB8-BB30-CF089826AD92}" destId="{F488271D-0DFA-4CB7-9A6E-E62A74996218}" srcOrd="1" destOrd="0" presId="urn:microsoft.com/office/officeart/2005/8/layout/bList2"/>
    <dgm:cxn modelId="{E33D3E65-6B06-4D19-9FE6-E08441822031}" type="presOf" srcId="{1DF445CC-9E17-4790-811A-3015C0AF5703}" destId="{4ACB75CC-84D7-470F-9D46-D9DAC9507B49}" srcOrd="1" destOrd="0" presId="urn:microsoft.com/office/officeart/2005/8/layout/bList2"/>
    <dgm:cxn modelId="{6F893F6C-4361-480F-8396-63835AB6FD4D}" srcId="{A102A451-0157-444D-877C-44A7B15B8DF8}" destId="{A8271BAD-7322-4BB8-BB30-CF089826AD92}" srcOrd="2" destOrd="0" parTransId="{0BB7151A-3155-4977-A5BE-0BB3577D6DA8}" sibTransId="{7F2993F1-3EE3-4BA0-B68F-3DF6BE9CAA5C}"/>
    <dgm:cxn modelId="{FA51404F-1A81-46A5-9A64-69AA1CCE8C25}" type="presOf" srcId="{A8271BAD-7322-4BB8-BB30-CF089826AD92}" destId="{2278F284-2AD4-4B40-8E81-4E6BA39E05ED}" srcOrd="0" destOrd="0" presId="urn:microsoft.com/office/officeart/2005/8/layout/bList2"/>
    <dgm:cxn modelId="{4E883F90-6BF1-4653-AC7C-ED7E9599F849}" type="presOf" srcId="{D5F5FB2D-1D07-478C-8535-117C396BB7E4}" destId="{2A2EAC94-6792-4E2D-ACA0-B71C3D09886E}" srcOrd="1" destOrd="0" presId="urn:microsoft.com/office/officeart/2005/8/layout/bList2"/>
    <dgm:cxn modelId="{84EC0598-C859-4652-B27B-210C8E2BF227}" srcId="{A102A451-0157-444D-877C-44A7B15B8DF8}" destId="{D5F5FB2D-1D07-478C-8535-117C396BB7E4}" srcOrd="1" destOrd="0" parTransId="{CDC31BF2-782A-44C8-ABFB-0F02C06C434B}" sibTransId="{9BC10D0D-5222-4B1A-8F85-BF3BFCDA6A7C}"/>
    <dgm:cxn modelId="{E5A65AC1-00F9-4238-8DCC-AE31DE24237F}" type="presOf" srcId="{08BD40C9-DBF9-4B59-AEC6-E4D50D8DEE65}" destId="{CE4C14AA-A074-4ECD-8124-9DAAD8203668}" srcOrd="0" destOrd="0" presId="urn:microsoft.com/office/officeart/2005/8/layout/bList2"/>
    <dgm:cxn modelId="{9CA67FD1-3ED2-438B-9C94-77C1C64648B5}" type="presOf" srcId="{9BC10D0D-5222-4B1A-8F85-BF3BFCDA6A7C}" destId="{80AEFEEF-830E-4EAB-939F-7E90270B07EA}" srcOrd="0" destOrd="0" presId="urn:microsoft.com/office/officeart/2005/8/layout/bList2"/>
    <dgm:cxn modelId="{854373DC-B899-43A3-A49D-D24FCB710FCA}" type="presOf" srcId="{1DF445CC-9E17-4790-811A-3015C0AF5703}" destId="{E9BC4A62-8020-4687-8637-DB8CC1360E99}" srcOrd="0" destOrd="0" presId="urn:microsoft.com/office/officeart/2005/8/layout/bList2"/>
    <dgm:cxn modelId="{0CC3F1E1-1CC5-4DDA-AA08-5432DE04B77D}" type="presOf" srcId="{D5F5FB2D-1D07-478C-8535-117C396BB7E4}" destId="{A2754DA8-A120-460F-9C8A-5BB90D800414}" srcOrd="0" destOrd="0" presId="urn:microsoft.com/office/officeart/2005/8/layout/bList2"/>
    <dgm:cxn modelId="{2F932A81-865E-46F0-B440-89AE238D0467}" type="presParOf" srcId="{8387E0B0-E6E9-449B-A4DE-A5BCC9AFD284}" destId="{04FF2770-38FF-4A86-A47A-84A14FE66D65}" srcOrd="0" destOrd="0" presId="urn:microsoft.com/office/officeart/2005/8/layout/bList2"/>
    <dgm:cxn modelId="{D1C174FB-EA4B-4CCA-A3B4-A3E22A7845D7}" type="presParOf" srcId="{04FF2770-38FF-4A86-A47A-84A14FE66D65}" destId="{702F2226-C4E6-4509-B1F4-DD1E08D32423}" srcOrd="0" destOrd="0" presId="urn:microsoft.com/office/officeart/2005/8/layout/bList2"/>
    <dgm:cxn modelId="{576E7FC3-538C-486A-903C-D8C5C2579265}" type="presParOf" srcId="{04FF2770-38FF-4A86-A47A-84A14FE66D65}" destId="{E9BC4A62-8020-4687-8637-DB8CC1360E99}" srcOrd="1" destOrd="0" presId="urn:microsoft.com/office/officeart/2005/8/layout/bList2"/>
    <dgm:cxn modelId="{001FE425-2039-49E8-94C8-23C891C90B77}" type="presParOf" srcId="{04FF2770-38FF-4A86-A47A-84A14FE66D65}" destId="{4ACB75CC-84D7-470F-9D46-D9DAC9507B49}" srcOrd="2" destOrd="0" presId="urn:microsoft.com/office/officeart/2005/8/layout/bList2"/>
    <dgm:cxn modelId="{7C352BE8-6A08-4C3D-AD77-1CF3AD07E2D4}" type="presParOf" srcId="{04FF2770-38FF-4A86-A47A-84A14FE66D65}" destId="{264482B9-ECE9-4E42-A1E9-967D85C47B54}" srcOrd="3" destOrd="0" presId="urn:microsoft.com/office/officeart/2005/8/layout/bList2"/>
    <dgm:cxn modelId="{B32BAFC2-ED37-4CC5-A4D0-478E99C08704}" type="presParOf" srcId="{8387E0B0-E6E9-449B-A4DE-A5BCC9AFD284}" destId="{CE4C14AA-A074-4ECD-8124-9DAAD8203668}" srcOrd="1" destOrd="0" presId="urn:microsoft.com/office/officeart/2005/8/layout/bList2"/>
    <dgm:cxn modelId="{C57E4B7C-8E1E-4617-8381-404DEE63FB9D}" type="presParOf" srcId="{8387E0B0-E6E9-449B-A4DE-A5BCC9AFD284}" destId="{A7FCFBCC-BD87-4FDC-87C0-8569371B8F86}" srcOrd="2" destOrd="0" presId="urn:microsoft.com/office/officeart/2005/8/layout/bList2"/>
    <dgm:cxn modelId="{4DC87CD0-2DDF-45F6-9ECB-D1212E58AB09}" type="presParOf" srcId="{A7FCFBCC-BD87-4FDC-87C0-8569371B8F86}" destId="{4639CDAF-71D3-488F-A0A7-7C05799A14D2}" srcOrd="0" destOrd="0" presId="urn:microsoft.com/office/officeart/2005/8/layout/bList2"/>
    <dgm:cxn modelId="{760BB250-CD72-4A7E-A8CF-F4B5FA5D4757}" type="presParOf" srcId="{A7FCFBCC-BD87-4FDC-87C0-8569371B8F86}" destId="{A2754DA8-A120-460F-9C8A-5BB90D800414}" srcOrd="1" destOrd="0" presId="urn:microsoft.com/office/officeart/2005/8/layout/bList2"/>
    <dgm:cxn modelId="{68DD6B62-A794-4B6C-93FF-2B80B061A3E0}" type="presParOf" srcId="{A7FCFBCC-BD87-4FDC-87C0-8569371B8F86}" destId="{2A2EAC94-6792-4E2D-ACA0-B71C3D09886E}" srcOrd="2" destOrd="0" presId="urn:microsoft.com/office/officeart/2005/8/layout/bList2"/>
    <dgm:cxn modelId="{B797B081-C4AA-4924-A0E9-07F760079A60}" type="presParOf" srcId="{A7FCFBCC-BD87-4FDC-87C0-8569371B8F86}" destId="{F8F135BA-5237-4ECC-8381-67D2736F6BC5}" srcOrd="3" destOrd="0" presId="urn:microsoft.com/office/officeart/2005/8/layout/bList2"/>
    <dgm:cxn modelId="{884BD15E-B937-4363-9E5A-A324539C81FD}" type="presParOf" srcId="{8387E0B0-E6E9-449B-A4DE-A5BCC9AFD284}" destId="{80AEFEEF-830E-4EAB-939F-7E90270B07EA}" srcOrd="3" destOrd="0" presId="urn:microsoft.com/office/officeart/2005/8/layout/bList2"/>
    <dgm:cxn modelId="{3748DF9C-FBE0-46DF-A8E4-6CE5F79260DE}" type="presParOf" srcId="{8387E0B0-E6E9-449B-A4DE-A5BCC9AFD284}" destId="{150602A6-BAA3-4796-A0FF-E7371DCC2FE5}" srcOrd="4" destOrd="0" presId="urn:microsoft.com/office/officeart/2005/8/layout/bList2"/>
    <dgm:cxn modelId="{86872F89-95E4-4DB6-9728-B8DCFD668935}" type="presParOf" srcId="{150602A6-BAA3-4796-A0FF-E7371DCC2FE5}" destId="{9795BBC1-DD47-41A5-9311-45E865D1F156}" srcOrd="0" destOrd="0" presId="urn:microsoft.com/office/officeart/2005/8/layout/bList2"/>
    <dgm:cxn modelId="{4E167C34-6726-47D3-8621-E8AB45507BBE}" type="presParOf" srcId="{150602A6-BAA3-4796-A0FF-E7371DCC2FE5}" destId="{2278F284-2AD4-4B40-8E81-4E6BA39E05ED}" srcOrd="1" destOrd="0" presId="urn:microsoft.com/office/officeart/2005/8/layout/bList2"/>
    <dgm:cxn modelId="{C1D89361-B28B-4E5F-BED9-71571BD1175E}" type="presParOf" srcId="{150602A6-BAA3-4796-A0FF-E7371DCC2FE5}" destId="{F488271D-0DFA-4CB7-9A6E-E62A74996218}" srcOrd="2" destOrd="0" presId="urn:microsoft.com/office/officeart/2005/8/layout/bList2"/>
    <dgm:cxn modelId="{2B7B68E6-A6A7-4A15-98BC-90736D3B0F8D}" type="presParOf" srcId="{150602A6-BAA3-4796-A0FF-E7371DCC2FE5}" destId="{42B9B751-1A87-42D1-BFB1-7DB7BC81BA64}"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E8F14F-2E67-4727-A9B8-D2D9F42B0B5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IN"/>
        </a:p>
      </dgm:t>
    </dgm:pt>
    <dgm:pt modelId="{2938BB6E-C430-42ED-A1A4-73E453295403}">
      <dgm:prSet custT="1"/>
      <dgm:spPr>
        <a:solidFill>
          <a:schemeClr val="accent2">
            <a:lumMod val="75000"/>
          </a:schemeClr>
        </a:solidFill>
      </dgm:spPr>
      <dgm:t>
        <a:bodyPr/>
        <a:lstStyle/>
        <a:p>
          <a:r>
            <a:rPr kumimoji="0" lang="en-US" sz="1800" b="0" i="0" u="none" strike="noStrike" cap="none" spc="0" normalizeH="0" baseline="0" noProof="0" dirty="0">
              <a:ln>
                <a:noFill/>
              </a:ln>
              <a:solidFill>
                <a:prstClr val="white"/>
              </a:solidFill>
              <a:effectLst/>
              <a:uLnTx/>
              <a:uFillTx/>
              <a:latin typeface="Calibri" panose="020F0502020204030204"/>
              <a:ea typeface="+mn-ea"/>
              <a:cs typeface="+mn-cs"/>
            </a:rPr>
            <a:t>Initiated at Departmental level, or by Faculty Member </a:t>
          </a:r>
        </a:p>
        <a:p>
          <a:r>
            <a:rPr kumimoji="0" lang="en-US" sz="1800" b="0" i="0" u="none" strike="noStrike" cap="none" spc="0" normalizeH="0" baseline="0" noProof="0" dirty="0">
              <a:ln>
                <a:noFill/>
              </a:ln>
              <a:solidFill>
                <a:prstClr val="white"/>
              </a:solidFill>
              <a:effectLst/>
              <a:uLnTx/>
              <a:uFillTx/>
              <a:latin typeface="Calibri" panose="020F0502020204030204"/>
              <a:ea typeface="+mn-ea"/>
              <a:cs typeface="+mn-cs"/>
            </a:rPr>
            <a:t>or</a:t>
          </a:r>
        </a:p>
        <a:p>
          <a:r>
            <a:rPr kumimoji="0" lang="en-US" sz="1800" b="0" i="0" u="none" strike="noStrike" cap="none" spc="0" normalizeH="0" baseline="0" noProof="0" dirty="0">
              <a:ln>
                <a:noFill/>
              </a:ln>
              <a:solidFill>
                <a:prstClr val="white"/>
              </a:solidFill>
              <a:effectLst/>
              <a:uLnTx/>
              <a:uFillTx/>
              <a:latin typeface="Calibri" panose="020F0502020204030204"/>
              <a:ea typeface="+mn-ea"/>
              <a:cs typeface="+mn-cs"/>
            </a:rPr>
            <a:t>On the guidelines by UGC/ BCI </a:t>
          </a:r>
          <a:endParaRPr lang="en-IN" sz="1800" dirty="0"/>
        </a:p>
      </dgm:t>
    </dgm:pt>
    <dgm:pt modelId="{9A95D699-F207-496F-9409-3608767FA5E8}" type="parTrans" cxnId="{E7FB6C2A-1B43-4204-9079-BF420844E144}">
      <dgm:prSet/>
      <dgm:spPr/>
      <dgm:t>
        <a:bodyPr/>
        <a:lstStyle/>
        <a:p>
          <a:endParaRPr lang="en-IN"/>
        </a:p>
      </dgm:t>
    </dgm:pt>
    <dgm:pt modelId="{46664C51-B9B5-4A77-9D78-B0050ECFB5CC}" type="sibTrans" cxnId="{E7FB6C2A-1B43-4204-9079-BF420844E144}">
      <dgm:prSet/>
      <dgm:spPr/>
      <dgm:t>
        <a:bodyPr/>
        <a:lstStyle/>
        <a:p>
          <a:endParaRPr lang="en-IN"/>
        </a:p>
      </dgm:t>
    </dgm:pt>
    <dgm:pt modelId="{6F5C097C-EF06-48FD-8786-1B15886EEC1B}">
      <dgm:prSet custT="1"/>
      <dgm:spPr>
        <a:solidFill>
          <a:schemeClr val="accent3">
            <a:lumMod val="75000"/>
          </a:schemeClr>
        </a:solidFill>
      </dgm:spPr>
      <dgm:t>
        <a:bodyPr/>
        <a:lstStyle/>
        <a:p>
          <a:r>
            <a:rPr kumimoji="0" lang="en-US" sz="1800" b="0" i="0" u="none" strike="noStrike" cap="none" spc="0" normalizeH="0" baseline="0" noProof="0">
              <a:ln>
                <a:noFill/>
              </a:ln>
              <a:solidFill>
                <a:prstClr val="white"/>
              </a:solidFill>
              <a:effectLst/>
              <a:uLnTx/>
              <a:uFillTx/>
              <a:latin typeface="Calibri" panose="020F0502020204030204"/>
              <a:ea typeface="+mn-ea"/>
              <a:cs typeface="+mn-cs"/>
            </a:rPr>
            <a:t>Feedback from Industry and Academia</a:t>
          </a:r>
        </a:p>
      </dgm:t>
    </dgm:pt>
    <dgm:pt modelId="{95325082-F179-4E0E-BD8B-6D718872BDE5}" type="parTrans" cxnId="{BB981492-1E0B-4C03-A1D4-D34A7B857029}">
      <dgm:prSet/>
      <dgm:spPr/>
      <dgm:t>
        <a:bodyPr/>
        <a:lstStyle/>
        <a:p>
          <a:endParaRPr lang="en-IN"/>
        </a:p>
      </dgm:t>
    </dgm:pt>
    <dgm:pt modelId="{2E45659C-FA08-44A5-811C-D062C6FEC3E1}" type="sibTrans" cxnId="{BB981492-1E0B-4C03-A1D4-D34A7B857029}">
      <dgm:prSet/>
      <dgm:spPr/>
      <dgm:t>
        <a:bodyPr/>
        <a:lstStyle/>
        <a:p>
          <a:endParaRPr lang="en-IN"/>
        </a:p>
      </dgm:t>
    </dgm:pt>
    <dgm:pt modelId="{3EBFDEC8-DBD2-4112-8884-A1B440A64DCD}">
      <dgm:prSet custT="1"/>
      <dgm:spPr>
        <a:solidFill>
          <a:schemeClr val="accent2">
            <a:lumMod val="75000"/>
          </a:schemeClr>
        </a:solidFill>
      </dgm:spPr>
      <dgm:t>
        <a:bodyPr/>
        <a:lstStyle/>
        <a:p>
          <a:r>
            <a:rPr lang="en-US" sz="1800"/>
            <a:t>Draft with Revisions in Syllabus of the course</a:t>
          </a:r>
          <a:endParaRPr lang="en-IN" sz="1800"/>
        </a:p>
      </dgm:t>
    </dgm:pt>
    <dgm:pt modelId="{14FE607A-4E31-492A-99E1-4198242A37B8}" type="parTrans" cxnId="{271F17DA-3CF9-4444-8D06-5BF8B518CA63}">
      <dgm:prSet/>
      <dgm:spPr/>
      <dgm:t>
        <a:bodyPr/>
        <a:lstStyle/>
        <a:p>
          <a:endParaRPr lang="en-IN"/>
        </a:p>
      </dgm:t>
    </dgm:pt>
    <dgm:pt modelId="{7674FFA0-EC6C-455F-8CF4-D8C2D4D84EA4}" type="sibTrans" cxnId="{271F17DA-3CF9-4444-8D06-5BF8B518CA63}">
      <dgm:prSet/>
      <dgm:spPr/>
      <dgm:t>
        <a:bodyPr/>
        <a:lstStyle/>
        <a:p>
          <a:endParaRPr lang="en-IN"/>
        </a:p>
      </dgm:t>
    </dgm:pt>
    <dgm:pt modelId="{AF5634C5-B188-41C6-ADDB-B142BD23241E}">
      <dgm:prSet custT="1"/>
      <dgm:spPr>
        <a:solidFill>
          <a:schemeClr val="accent3">
            <a:lumMod val="75000"/>
          </a:schemeClr>
        </a:solidFill>
      </dgm:spPr>
      <dgm:t>
        <a:bodyPr/>
        <a:lstStyle/>
        <a:p>
          <a:r>
            <a:rPr kumimoji="0" lang="en-US" sz="1800" b="0" i="0" u="none" strike="noStrike"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Approval by Board of Studies</a:t>
          </a:r>
          <a:endParaRPr kumimoji="0" lang="en-US" sz="1800" b="0" i="0" u="none" strike="noStrike" cap="none" spc="0" normalizeH="0" baseline="0" noProof="0">
            <a:ln>
              <a:noFill/>
            </a:ln>
            <a:solidFill>
              <a:prstClr val="white"/>
            </a:solidFill>
            <a:effectLst/>
            <a:uLnTx/>
            <a:uFillTx/>
            <a:latin typeface="Calibri" panose="020F0502020204030204"/>
            <a:ea typeface="+mn-ea"/>
            <a:cs typeface="+mn-cs"/>
          </a:endParaRPr>
        </a:p>
      </dgm:t>
    </dgm:pt>
    <dgm:pt modelId="{721C5949-FF82-4366-A697-74C6538E476D}" type="parTrans" cxnId="{40875B1F-7AB8-452D-8D98-38A64FE7BF61}">
      <dgm:prSet/>
      <dgm:spPr/>
      <dgm:t>
        <a:bodyPr/>
        <a:lstStyle/>
        <a:p>
          <a:endParaRPr lang="en-IN"/>
        </a:p>
      </dgm:t>
    </dgm:pt>
    <dgm:pt modelId="{5F4F66D9-BE3D-426E-8EDE-7B2862AC0955}" type="sibTrans" cxnId="{40875B1F-7AB8-452D-8D98-38A64FE7BF61}">
      <dgm:prSet/>
      <dgm:spPr/>
      <dgm:t>
        <a:bodyPr/>
        <a:lstStyle/>
        <a:p>
          <a:endParaRPr lang="en-IN"/>
        </a:p>
      </dgm:t>
    </dgm:pt>
    <dgm:pt modelId="{35822A4A-CE14-42D7-A993-83841918E9AF}">
      <dgm:prSet custT="1"/>
      <dgm:spPr>
        <a:solidFill>
          <a:schemeClr val="accent2">
            <a:lumMod val="75000"/>
          </a:schemeClr>
        </a:solidFill>
      </dgm:spPr>
      <dgm:t>
        <a:bodyPr/>
        <a:lstStyle/>
        <a:p>
          <a:r>
            <a:rPr kumimoji="0" lang="en-US" sz="1800" b="0" i="0" u="none" strike="noStrike"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Approval by Academic Council</a:t>
          </a:r>
          <a:endParaRPr lang="en-IN" sz="1800"/>
        </a:p>
      </dgm:t>
    </dgm:pt>
    <dgm:pt modelId="{2D89C028-AB8D-409A-B410-6855C2ABFBE4}" type="parTrans" cxnId="{161FDE35-A38A-40BB-94F4-E0FCB21D57B3}">
      <dgm:prSet/>
      <dgm:spPr/>
      <dgm:t>
        <a:bodyPr/>
        <a:lstStyle/>
        <a:p>
          <a:endParaRPr lang="en-IN"/>
        </a:p>
      </dgm:t>
    </dgm:pt>
    <dgm:pt modelId="{19DF3D35-815B-44CC-8ED0-32426B257811}" type="sibTrans" cxnId="{161FDE35-A38A-40BB-94F4-E0FCB21D57B3}">
      <dgm:prSet/>
      <dgm:spPr/>
      <dgm:t>
        <a:bodyPr/>
        <a:lstStyle/>
        <a:p>
          <a:endParaRPr lang="en-IN"/>
        </a:p>
      </dgm:t>
    </dgm:pt>
    <dgm:pt modelId="{01D2302D-74AF-4DB7-B52A-A0696D28E0AB}" type="pres">
      <dgm:prSet presAssocID="{91E8F14F-2E67-4727-A9B8-D2D9F42B0B52}" presName="CompostProcess" presStyleCnt="0">
        <dgm:presLayoutVars>
          <dgm:dir/>
          <dgm:resizeHandles val="exact"/>
        </dgm:presLayoutVars>
      </dgm:prSet>
      <dgm:spPr/>
    </dgm:pt>
    <dgm:pt modelId="{FF8A8006-3919-4C30-A820-D0DC88CB9B40}" type="pres">
      <dgm:prSet presAssocID="{91E8F14F-2E67-4727-A9B8-D2D9F42B0B52}" presName="arrow" presStyleLbl="bgShp" presStyleIdx="0" presStyleCnt="1" custScaleX="117647"/>
      <dgm:spPr>
        <a:solidFill>
          <a:schemeClr val="accent5">
            <a:lumMod val="20000"/>
            <a:lumOff val="80000"/>
          </a:schemeClr>
        </a:solidFill>
      </dgm:spPr>
    </dgm:pt>
    <dgm:pt modelId="{7A128DEB-FA33-47F8-AE5C-3BD761EB5D42}" type="pres">
      <dgm:prSet presAssocID="{91E8F14F-2E67-4727-A9B8-D2D9F42B0B52}" presName="linearProcess" presStyleCnt="0"/>
      <dgm:spPr/>
    </dgm:pt>
    <dgm:pt modelId="{B30AE475-83ED-488B-9CAE-78089701954B}" type="pres">
      <dgm:prSet presAssocID="{2938BB6E-C430-42ED-A1A4-73E453295403}" presName="textNode" presStyleLbl="node1" presStyleIdx="0" presStyleCnt="5" custScaleY="107411">
        <dgm:presLayoutVars>
          <dgm:bulletEnabled val="1"/>
        </dgm:presLayoutVars>
      </dgm:prSet>
      <dgm:spPr/>
    </dgm:pt>
    <dgm:pt modelId="{3F50A35D-D082-4F09-85B8-F148D2C7ACAD}" type="pres">
      <dgm:prSet presAssocID="{46664C51-B9B5-4A77-9D78-B0050ECFB5CC}" presName="sibTrans" presStyleCnt="0"/>
      <dgm:spPr/>
    </dgm:pt>
    <dgm:pt modelId="{783DE122-FA71-402F-BAC2-764ECA50C0C1}" type="pres">
      <dgm:prSet presAssocID="{6F5C097C-EF06-48FD-8786-1B15886EEC1B}" presName="textNode" presStyleLbl="node1" presStyleIdx="1" presStyleCnt="5" custScaleY="111163" custLinFactNeighborX="-20195" custLinFactNeighborY="469">
        <dgm:presLayoutVars>
          <dgm:bulletEnabled val="1"/>
        </dgm:presLayoutVars>
      </dgm:prSet>
      <dgm:spPr/>
    </dgm:pt>
    <dgm:pt modelId="{E33E7FCB-1085-4B18-BDB2-D374538E6153}" type="pres">
      <dgm:prSet presAssocID="{2E45659C-FA08-44A5-811C-D062C6FEC3E1}" presName="sibTrans" presStyleCnt="0"/>
      <dgm:spPr/>
    </dgm:pt>
    <dgm:pt modelId="{C61CE176-1FC0-4D5F-B96D-C06D856028A9}" type="pres">
      <dgm:prSet presAssocID="{3EBFDEC8-DBD2-4112-8884-A1B440A64DCD}" presName="textNode" presStyleLbl="node1" presStyleIdx="2" presStyleCnt="5" custScaleY="110225" custLinFactNeighborX="-60584">
        <dgm:presLayoutVars>
          <dgm:bulletEnabled val="1"/>
        </dgm:presLayoutVars>
      </dgm:prSet>
      <dgm:spPr/>
    </dgm:pt>
    <dgm:pt modelId="{568C4B85-AD96-491A-A704-F28382C15F52}" type="pres">
      <dgm:prSet presAssocID="{7674FFA0-EC6C-455F-8CF4-D8C2D4D84EA4}" presName="sibTrans" presStyleCnt="0"/>
      <dgm:spPr/>
    </dgm:pt>
    <dgm:pt modelId="{7914A7FC-836D-4180-B951-B4193E4A4219}" type="pres">
      <dgm:prSet presAssocID="{35822A4A-CE14-42D7-A993-83841918E9AF}" presName="textNode" presStyleLbl="node1" presStyleIdx="3" presStyleCnt="5" custScaleY="106473" custLinFactX="66631" custLinFactNeighborX="100000" custLinFactNeighborY="-469">
        <dgm:presLayoutVars>
          <dgm:bulletEnabled val="1"/>
        </dgm:presLayoutVars>
      </dgm:prSet>
      <dgm:spPr/>
    </dgm:pt>
    <dgm:pt modelId="{9AA78747-7A11-4F94-BDD3-8C729D803DCE}" type="pres">
      <dgm:prSet presAssocID="{19DF3D35-815B-44CC-8ED0-32426B257811}" presName="sibTrans" presStyleCnt="0"/>
      <dgm:spPr/>
    </dgm:pt>
    <dgm:pt modelId="{55C59B59-0EE6-4CDE-B636-05ED2DFB750C}" type="pres">
      <dgm:prSet presAssocID="{AF5634C5-B188-41C6-ADDB-B142BD23241E}" presName="textNode" presStyleLbl="node1" presStyleIdx="4" presStyleCnt="5" custScaleY="110225" custLinFactX="-103442" custLinFactNeighborX="-200000" custLinFactNeighborY="0">
        <dgm:presLayoutVars>
          <dgm:bulletEnabled val="1"/>
        </dgm:presLayoutVars>
      </dgm:prSet>
      <dgm:spPr/>
    </dgm:pt>
  </dgm:ptLst>
  <dgm:cxnLst>
    <dgm:cxn modelId="{40875B1F-7AB8-452D-8D98-38A64FE7BF61}" srcId="{91E8F14F-2E67-4727-A9B8-D2D9F42B0B52}" destId="{AF5634C5-B188-41C6-ADDB-B142BD23241E}" srcOrd="4" destOrd="0" parTransId="{721C5949-FF82-4366-A697-74C6538E476D}" sibTransId="{5F4F66D9-BE3D-426E-8EDE-7B2862AC0955}"/>
    <dgm:cxn modelId="{E7FB6C2A-1B43-4204-9079-BF420844E144}" srcId="{91E8F14F-2E67-4727-A9B8-D2D9F42B0B52}" destId="{2938BB6E-C430-42ED-A1A4-73E453295403}" srcOrd="0" destOrd="0" parTransId="{9A95D699-F207-496F-9409-3608767FA5E8}" sibTransId="{46664C51-B9B5-4A77-9D78-B0050ECFB5CC}"/>
    <dgm:cxn modelId="{161FDE35-A38A-40BB-94F4-E0FCB21D57B3}" srcId="{91E8F14F-2E67-4727-A9B8-D2D9F42B0B52}" destId="{35822A4A-CE14-42D7-A993-83841918E9AF}" srcOrd="3" destOrd="0" parTransId="{2D89C028-AB8D-409A-B410-6855C2ABFBE4}" sibTransId="{19DF3D35-815B-44CC-8ED0-32426B257811}"/>
    <dgm:cxn modelId="{EDA0C637-07D2-4E01-ABDB-257E2643761E}" type="presOf" srcId="{2938BB6E-C430-42ED-A1A4-73E453295403}" destId="{B30AE475-83ED-488B-9CAE-78089701954B}" srcOrd="0" destOrd="0" presId="urn:microsoft.com/office/officeart/2005/8/layout/hProcess9"/>
    <dgm:cxn modelId="{EB9CF48E-0B56-4A05-84B1-53DA6F5DCE8F}" type="presOf" srcId="{3EBFDEC8-DBD2-4112-8884-A1B440A64DCD}" destId="{C61CE176-1FC0-4D5F-B96D-C06D856028A9}" srcOrd="0" destOrd="0" presId="urn:microsoft.com/office/officeart/2005/8/layout/hProcess9"/>
    <dgm:cxn modelId="{BB981492-1E0B-4C03-A1D4-D34A7B857029}" srcId="{91E8F14F-2E67-4727-A9B8-D2D9F42B0B52}" destId="{6F5C097C-EF06-48FD-8786-1B15886EEC1B}" srcOrd="1" destOrd="0" parTransId="{95325082-F179-4E0E-BD8B-6D718872BDE5}" sibTransId="{2E45659C-FA08-44A5-811C-D062C6FEC3E1}"/>
    <dgm:cxn modelId="{08FD8EAA-CF2C-470B-9D3F-0DBDE98AF61A}" type="presOf" srcId="{AF5634C5-B188-41C6-ADDB-B142BD23241E}" destId="{55C59B59-0EE6-4CDE-B636-05ED2DFB750C}" srcOrd="0" destOrd="0" presId="urn:microsoft.com/office/officeart/2005/8/layout/hProcess9"/>
    <dgm:cxn modelId="{D6A5DBB7-18D2-43C8-A934-C75552055539}" type="presOf" srcId="{91E8F14F-2E67-4727-A9B8-D2D9F42B0B52}" destId="{01D2302D-74AF-4DB7-B52A-A0696D28E0AB}" srcOrd="0" destOrd="0" presId="urn:microsoft.com/office/officeart/2005/8/layout/hProcess9"/>
    <dgm:cxn modelId="{E72BFACD-BB0E-4BE9-94B2-629451B874A7}" type="presOf" srcId="{35822A4A-CE14-42D7-A993-83841918E9AF}" destId="{7914A7FC-836D-4180-B951-B4193E4A4219}" srcOrd="0" destOrd="0" presId="urn:microsoft.com/office/officeart/2005/8/layout/hProcess9"/>
    <dgm:cxn modelId="{271F17DA-3CF9-4444-8D06-5BF8B518CA63}" srcId="{91E8F14F-2E67-4727-A9B8-D2D9F42B0B52}" destId="{3EBFDEC8-DBD2-4112-8884-A1B440A64DCD}" srcOrd="2" destOrd="0" parTransId="{14FE607A-4E31-492A-99E1-4198242A37B8}" sibTransId="{7674FFA0-EC6C-455F-8CF4-D8C2D4D84EA4}"/>
    <dgm:cxn modelId="{8CC70EF6-3340-48E5-AB04-1892881EEA93}" type="presOf" srcId="{6F5C097C-EF06-48FD-8786-1B15886EEC1B}" destId="{783DE122-FA71-402F-BAC2-764ECA50C0C1}" srcOrd="0" destOrd="0" presId="urn:microsoft.com/office/officeart/2005/8/layout/hProcess9"/>
    <dgm:cxn modelId="{8E00F061-7277-4CF7-8777-4EAFD53AE8E0}" type="presParOf" srcId="{01D2302D-74AF-4DB7-B52A-A0696D28E0AB}" destId="{FF8A8006-3919-4C30-A820-D0DC88CB9B40}" srcOrd="0" destOrd="0" presId="urn:microsoft.com/office/officeart/2005/8/layout/hProcess9"/>
    <dgm:cxn modelId="{3A3B339A-E643-4AED-9226-6C4C10BDE598}" type="presParOf" srcId="{01D2302D-74AF-4DB7-B52A-A0696D28E0AB}" destId="{7A128DEB-FA33-47F8-AE5C-3BD761EB5D42}" srcOrd="1" destOrd="0" presId="urn:microsoft.com/office/officeart/2005/8/layout/hProcess9"/>
    <dgm:cxn modelId="{D966507F-4174-41F0-9A80-89B3385611E9}" type="presParOf" srcId="{7A128DEB-FA33-47F8-AE5C-3BD761EB5D42}" destId="{B30AE475-83ED-488B-9CAE-78089701954B}" srcOrd="0" destOrd="0" presId="urn:microsoft.com/office/officeart/2005/8/layout/hProcess9"/>
    <dgm:cxn modelId="{40C51DEE-D03B-49D8-89B5-4AFB97A681A5}" type="presParOf" srcId="{7A128DEB-FA33-47F8-AE5C-3BD761EB5D42}" destId="{3F50A35D-D082-4F09-85B8-F148D2C7ACAD}" srcOrd="1" destOrd="0" presId="urn:microsoft.com/office/officeart/2005/8/layout/hProcess9"/>
    <dgm:cxn modelId="{C4E1CF1E-DFC9-45F1-9F52-2A69CE45A3AE}" type="presParOf" srcId="{7A128DEB-FA33-47F8-AE5C-3BD761EB5D42}" destId="{783DE122-FA71-402F-BAC2-764ECA50C0C1}" srcOrd="2" destOrd="0" presId="urn:microsoft.com/office/officeart/2005/8/layout/hProcess9"/>
    <dgm:cxn modelId="{118F554D-ED6B-4D2F-8BC9-8B38682682CE}" type="presParOf" srcId="{7A128DEB-FA33-47F8-AE5C-3BD761EB5D42}" destId="{E33E7FCB-1085-4B18-BDB2-D374538E6153}" srcOrd="3" destOrd="0" presId="urn:microsoft.com/office/officeart/2005/8/layout/hProcess9"/>
    <dgm:cxn modelId="{E0336D75-9E1F-4A5C-8689-7C6300990646}" type="presParOf" srcId="{7A128DEB-FA33-47F8-AE5C-3BD761EB5D42}" destId="{C61CE176-1FC0-4D5F-B96D-C06D856028A9}" srcOrd="4" destOrd="0" presId="urn:microsoft.com/office/officeart/2005/8/layout/hProcess9"/>
    <dgm:cxn modelId="{6CD55A77-60A0-4A71-9FD1-D31A12C0C642}" type="presParOf" srcId="{7A128DEB-FA33-47F8-AE5C-3BD761EB5D42}" destId="{568C4B85-AD96-491A-A704-F28382C15F52}" srcOrd="5" destOrd="0" presId="urn:microsoft.com/office/officeart/2005/8/layout/hProcess9"/>
    <dgm:cxn modelId="{725B2DEF-7F77-4A42-86B3-65F2936241E6}" type="presParOf" srcId="{7A128DEB-FA33-47F8-AE5C-3BD761EB5D42}" destId="{7914A7FC-836D-4180-B951-B4193E4A4219}" srcOrd="6" destOrd="0" presId="urn:microsoft.com/office/officeart/2005/8/layout/hProcess9"/>
    <dgm:cxn modelId="{F7EFE50B-8BCF-4CEE-9757-0223F22E9D58}" type="presParOf" srcId="{7A128DEB-FA33-47F8-AE5C-3BD761EB5D42}" destId="{9AA78747-7A11-4F94-BDD3-8C729D803DCE}" srcOrd="7" destOrd="0" presId="urn:microsoft.com/office/officeart/2005/8/layout/hProcess9"/>
    <dgm:cxn modelId="{567B9B0F-E7C8-47CB-9F11-0ACB3DE4EA99}" type="presParOf" srcId="{7A128DEB-FA33-47F8-AE5C-3BD761EB5D42}" destId="{55C59B59-0EE6-4CDE-B636-05ED2DFB750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D7F627-4716-4757-8B0D-258C7CE4DC30}" type="doc">
      <dgm:prSet loTypeId="urn:microsoft.com/office/officeart/2005/8/layout/pyramid2" loCatId="list" qsTypeId="urn:microsoft.com/office/officeart/2005/8/quickstyle/simple1" qsCatId="simple" csTypeId="urn:microsoft.com/office/officeart/2005/8/colors/accent2_1" csCatId="accent2" phldr="1"/>
      <dgm:spPr/>
    </dgm:pt>
    <dgm:pt modelId="{850BF1C4-E26F-414E-A9B8-96A2B3E72A1C}">
      <dgm:prSet phldrT="[Text]" custT="1"/>
      <dgm:spPr>
        <a:xfrm>
          <a:off x="1965869" y="452582"/>
          <a:ext cx="2555631" cy="64288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gm:spPr>
      <dgm:t>
        <a:bodyPr/>
        <a:lstStyle/>
        <a:p>
          <a:pPr>
            <a:buNone/>
          </a:pPr>
          <a:r>
            <a:rPr lang="en-IN" sz="1400" b="1" dirty="0">
              <a:solidFill>
                <a:schemeClr val="bg1"/>
              </a:solidFill>
              <a:latin typeface="Calibri" panose="020F0502020204030204"/>
              <a:ea typeface="+mn-ea"/>
              <a:cs typeface="+mn-cs"/>
            </a:rPr>
            <a:t>Indian Constitution</a:t>
          </a:r>
        </a:p>
      </dgm:t>
    </dgm:pt>
    <dgm:pt modelId="{88CE0C26-8D37-4D1E-8BB0-65426E8A9D36}" type="parTrans" cxnId="{AF23922B-B966-448E-8EDB-B2E35F453F64}">
      <dgm:prSet/>
      <dgm:spPr/>
      <dgm:t>
        <a:bodyPr/>
        <a:lstStyle/>
        <a:p>
          <a:endParaRPr lang="en-IN"/>
        </a:p>
      </dgm:t>
    </dgm:pt>
    <dgm:pt modelId="{0EFAE0F0-C199-42F4-9726-F116AAFD908D}" type="sibTrans" cxnId="{AF23922B-B966-448E-8EDB-B2E35F453F64}">
      <dgm:prSet/>
      <dgm:spPr/>
      <dgm:t>
        <a:bodyPr/>
        <a:lstStyle/>
        <a:p>
          <a:endParaRPr lang="en-IN"/>
        </a:p>
      </dgm:t>
    </dgm:pt>
    <dgm:pt modelId="{9ECCFC62-B308-436A-BAD6-42FC483003EB}">
      <dgm:prSet phldrT="[Text]" custT="1"/>
      <dgm:spPr>
        <a:xfrm>
          <a:off x="1965869" y="1175830"/>
          <a:ext cx="2555631" cy="64288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gm:spPr>
      <dgm:t>
        <a:bodyPr/>
        <a:lstStyle/>
        <a:p>
          <a:pPr>
            <a:buNone/>
          </a:pPr>
          <a:r>
            <a:rPr lang="en-IN" sz="1400" b="1" dirty="0">
              <a:solidFill>
                <a:schemeClr val="bg1"/>
              </a:solidFill>
              <a:latin typeface="Calibri" panose="020F0502020204030204"/>
              <a:ea typeface="+mn-ea"/>
              <a:cs typeface="+mn-cs"/>
            </a:rPr>
            <a:t>Constitutional Law-I</a:t>
          </a:r>
        </a:p>
      </dgm:t>
    </dgm:pt>
    <dgm:pt modelId="{1F6832F3-0B99-42FE-9150-37772C5B7103}" type="parTrans" cxnId="{39EBB3DC-9781-4787-84EF-F1601E55F197}">
      <dgm:prSet/>
      <dgm:spPr/>
      <dgm:t>
        <a:bodyPr/>
        <a:lstStyle/>
        <a:p>
          <a:endParaRPr lang="en-IN"/>
        </a:p>
      </dgm:t>
    </dgm:pt>
    <dgm:pt modelId="{2C70950A-BC3C-478A-97F7-B8D3468A8CE3}" type="sibTrans" cxnId="{39EBB3DC-9781-4787-84EF-F1601E55F197}">
      <dgm:prSet/>
      <dgm:spPr/>
      <dgm:t>
        <a:bodyPr/>
        <a:lstStyle/>
        <a:p>
          <a:endParaRPr lang="en-IN"/>
        </a:p>
      </dgm:t>
    </dgm:pt>
    <dgm:pt modelId="{DAD91A37-1A3A-4098-B40C-AF24B0581132}">
      <dgm:prSet custT="1"/>
      <dgm:spPr>
        <a:xfrm>
          <a:off x="1965869" y="2622327"/>
          <a:ext cx="2555631" cy="64288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gm:spPr>
      <dgm:t>
        <a:bodyPr spcFirstLastPara="0" vert="horz" wrap="square" lIns="68580" tIns="68580" rIns="68580" bIns="68580" numCol="1" spcCol="1270" anchor="ctr" anchorCtr="0"/>
        <a:lstStyle/>
        <a:p>
          <a:pPr>
            <a:buNone/>
          </a:pPr>
          <a:r>
            <a:rPr lang="en-IN" sz="1400" b="1" kern="1200" dirty="0">
              <a:solidFill>
                <a:schemeClr val="bg1"/>
              </a:solidFill>
              <a:latin typeface="Calibri" panose="020F0502020204030204"/>
              <a:ea typeface="+mn-ea"/>
              <a:cs typeface="+mn-cs"/>
            </a:rPr>
            <a:t>Legal and Constitutional History</a:t>
          </a:r>
        </a:p>
      </dgm:t>
    </dgm:pt>
    <dgm:pt modelId="{BD96EAC3-8E7C-4C4D-A6B0-14AD1EA8BBC2}" type="parTrans" cxnId="{5DEC4118-DDD6-4C1F-AFE3-AD04DACC43BB}">
      <dgm:prSet/>
      <dgm:spPr/>
      <dgm:t>
        <a:bodyPr/>
        <a:lstStyle/>
        <a:p>
          <a:endParaRPr lang="en-IN"/>
        </a:p>
      </dgm:t>
    </dgm:pt>
    <dgm:pt modelId="{9DACAEC8-F0C0-4C15-AF48-607DE31193E3}" type="sibTrans" cxnId="{5DEC4118-DDD6-4C1F-AFE3-AD04DACC43BB}">
      <dgm:prSet/>
      <dgm:spPr/>
      <dgm:t>
        <a:bodyPr/>
        <a:lstStyle/>
        <a:p>
          <a:endParaRPr lang="en-IN"/>
        </a:p>
      </dgm:t>
    </dgm:pt>
    <dgm:pt modelId="{68A07AB1-5DB4-4F0C-B4EE-F8E7F94BC25B}">
      <dgm:prSet custT="1"/>
      <dgm:spPr>
        <a:xfrm>
          <a:off x="1965869" y="1899079"/>
          <a:ext cx="2555631" cy="64288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gm:spPr>
      <dgm:t>
        <a:bodyPr/>
        <a:lstStyle/>
        <a:p>
          <a:pPr>
            <a:buNone/>
          </a:pPr>
          <a:r>
            <a:rPr lang="en-IN" sz="1400" b="1" dirty="0">
              <a:solidFill>
                <a:schemeClr val="bg1"/>
              </a:solidFill>
              <a:latin typeface="Calibri" panose="020F0502020204030204"/>
              <a:ea typeface="+mn-ea"/>
              <a:cs typeface="+mn-cs"/>
            </a:rPr>
            <a:t>Constitutional Law-II</a:t>
          </a:r>
        </a:p>
      </dgm:t>
    </dgm:pt>
    <dgm:pt modelId="{B1BFC9F0-0F82-4CFF-AD00-8B3917F7222B}" type="parTrans" cxnId="{D8DBAC51-1CE4-4E37-AA96-2ABC4F7407D7}">
      <dgm:prSet/>
      <dgm:spPr/>
      <dgm:t>
        <a:bodyPr/>
        <a:lstStyle/>
        <a:p>
          <a:endParaRPr lang="en-IN"/>
        </a:p>
      </dgm:t>
    </dgm:pt>
    <dgm:pt modelId="{97E4D78B-F4AE-4AE6-B487-C8B8577C10DA}" type="sibTrans" cxnId="{D8DBAC51-1CE4-4E37-AA96-2ABC4F7407D7}">
      <dgm:prSet/>
      <dgm:spPr/>
      <dgm:t>
        <a:bodyPr/>
        <a:lstStyle/>
        <a:p>
          <a:endParaRPr lang="en-IN"/>
        </a:p>
      </dgm:t>
    </dgm:pt>
    <dgm:pt modelId="{362ED430-4174-4847-B145-D107A84F6456}">
      <dgm:prSet custT="1"/>
      <dgm:spPr>
        <a:solidFill>
          <a:schemeClr val="accent2">
            <a:lumMod val="75000"/>
            <a:alpha val="90000"/>
          </a:schemeClr>
        </a:solidFill>
      </dgm:spPr>
      <dgm:t>
        <a:bodyPr/>
        <a:lstStyle/>
        <a:p>
          <a:pPr marL="0" lvl="0" indent="0" algn="ctr" defTabSz="8001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8 Courses- Constitutional Law Specialization</a:t>
          </a:r>
          <a:r>
            <a:rPr lang="en-IN" sz="1600" b="1" kern="1200" dirty="0">
              <a:solidFill>
                <a:schemeClr val="bg1"/>
              </a:solidFill>
              <a:latin typeface="Calibri" panose="020F0502020204030204"/>
              <a:ea typeface="+mn-ea"/>
              <a:cs typeface="+mn-cs"/>
            </a:rPr>
            <a:t> </a:t>
          </a:r>
        </a:p>
      </dgm:t>
    </dgm:pt>
    <dgm:pt modelId="{22B89816-36FD-4922-910D-B9700B1F7609}" type="parTrans" cxnId="{54BFB8A1-1E79-4468-8FA1-404E0C4CD331}">
      <dgm:prSet/>
      <dgm:spPr/>
      <dgm:t>
        <a:bodyPr/>
        <a:lstStyle/>
        <a:p>
          <a:endParaRPr lang="en-IN"/>
        </a:p>
      </dgm:t>
    </dgm:pt>
    <dgm:pt modelId="{49D7093B-F42D-4D65-A823-5B298872D02A}" type="sibTrans" cxnId="{54BFB8A1-1E79-4468-8FA1-404E0C4CD331}">
      <dgm:prSet/>
      <dgm:spPr/>
      <dgm:t>
        <a:bodyPr/>
        <a:lstStyle/>
        <a:p>
          <a:endParaRPr lang="en-IN"/>
        </a:p>
      </dgm:t>
    </dgm:pt>
    <dgm:pt modelId="{8F2A0D66-EFD7-44F5-8611-2737329F02C9}" type="pres">
      <dgm:prSet presAssocID="{DFD7F627-4716-4757-8B0D-258C7CE4DC30}" presName="compositeShape" presStyleCnt="0">
        <dgm:presLayoutVars>
          <dgm:dir/>
          <dgm:resizeHandles/>
        </dgm:presLayoutVars>
      </dgm:prSet>
      <dgm:spPr/>
    </dgm:pt>
    <dgm:pt modelId="{585C5C47-5652-405D-9325-4EC81F792D61}" type="pres">
      <dgm:prSet presAssocID="{DFD7F627-4716-4757-8B0D-258C7CE4DC30}" presName="pyramid" presStyleLbl="node1" presStyleIdx="0" presStyleCnt="1" custLinFactNeighborX="2377" custLinFactNeighborY="-659"/>
      <dgm:spPr>
        <a:xfrm>
          <a:off x="0" y="0"/>
          <a:ext cx="3931739" cy="4521407"/>
        </a:xfrm>
        <a:prstGeom prst="triangle">
          <a:avLst/>
        </a:prstGeom>
        <a:solidFill>
          <a:schemeClr val="accent6">
            <a:lumMod val="60000"/>
            <a:lumOff val="40000"/>
          </a:schemeClr>
        </a:solidFill>
        <a:ln w="12700" cap="flat" cmpd="sng" algn="ctr">
          <a:solidFill>
            <a:srgbClr val="ED7D31">
              <a:shade val="80000"/>
              <a:hueOff val="0"/>
              <a:satOff val="0"/>
              <a:lumOff val="0"/>
              <a:alphaOff val="0"/>
            </a:srgbClr>
          </a:solidFill>
          <a:prstDash val="solid"/>
          <a:miter lim="800000"/>
        </a:ln>
        <a:effectLst/>
      </dgm:spPr>
    </dgm:pt>
    <dgm:pt modelId="{2D98507F-7A16-4273-A939-167BA77782BD}" type="pres">
      <dgm:prSet presAssocID="{DFD7F627-4716-4757-8B0D-258C7CE4DC30}" presName="theList" presStyleCnt="0"/>
      <dgm:spPr/>
    </dgm:pt>
    <dgm:pt modelId="{41A7B22F-17AA-47CE-A16B-D1D592D268A2}" type="pres">
      <dgm:prSet presAssocID="{850BF1C4-E26F-414E-A9B8-96A2B3E72A1C}" presName="aNode" presStyleLbl="fgAcc1" presStyleIdx="0" presStyleCnt="5">
        <dgm:presLayoutVars>
          <dgm:bulletEnabled val="1"/>
        </dgm:presLayoutVars>
      </dgm:prSet>
      <dgm:spPr/>
    </dgm:pt>
    <dgm:pt modelId="{EA06C9F0-A547-41BB-8030-3FBF79077C28}" type="pres">
      <dgm:prSet presAssocID="{850BF1C4-E26F-414E-A9B8-96A2B3E72A1C}" presName="aSpace" presStyleCnt="0"/>
      <dgm:spPr/>
    </dgm:pt>
    <dgm:pt modelId="{7CB4C8CB-9973-4962-99B4-027203D1BBA2}" type="pres">
      <dgm:prSet presAssocID="{9ECCFC62-B308-436A-BAD6-42FC483003EB}" presName="aNode" presStyleLbl="fgAcc1" presStyleIdx="1" presStyleCnt="5">
        <dgm:presLayoutVars>
          <dgm:bulletEnabled val="1"/>
        </dgm:presLayoutVars>
      </dgm:prSet>
      <dgm:spPr/>
    </dgm:pt>
    <dgm:pt modelId="{DC96BB53-A754-41CD-92E6-31EC64987A55}" type="pres">
      <dgm:prSet presAssocID="{9ECCFC62-B308-436A-BAD6-42FC483003EB}" presName="aSpace" presStyleCnt="0"/>
      <dgm:spPr/>
    </dgm:pt>
    <dgm:pt modelId="{400AB0EC-F410-4DE2-9787-B046AFBE3221}" type="pres">
      <dgm:prSet presAssocID="{68A07AB1-5DB4-4F0C-B4EE-F8E7F94BC25B}" presName="aNode" presStyleLbl="fgAcc1" presStyleIdx="2" presStyleCnt="5">
        <dgm:presLayoutVars>
          <dgm:bulletEnabled val="1"/>
        </dgm:presLayoutVars>
      </dgm:prSet>
      <dgm:spPr/>
    </dgm:pt>
    <dgm:pt modelId="{CE8E275C-56A5-4382-8EB5-79F366955490}" type="pres">
      <dgm:prSet presAssocID="{68A07AB1-5DB4-4F0C-B4EE-F8E7F94BC25B}" presName="aSpace" presStyleCnt="0"/>
      <dgm:spPr/>
    </dgm:pt>
    <dgm:pt modelId="{B8C3BCB6-5153-41C9-859D-4D0EA487FB6A}" type="pres">
      <dgm:prSet presAssocID="{DAD91A37-1A3A-4098-B40C-AF24B0581132}" presName="aNode" presStyleLbl="fgAcc1" presStyleIdx="3" presStyleCnt="5">
        <dgm:presLayoutVars>
          <dgm:bulletEnabled val="1"/>
        </dgm:presLayoutVars>
      </dgm:prSet>
      <dgm:spPr>
        <a:xfrm>
          <a:off x="3721549" y="2648197"/>
          <a:ext cx="2967907" cy="649229"/>
        </a:xfrm>
        <a:prstGeom prst="roundRect">
          <a:avLst/>
        </a:prstGeom>
      </dgm:spPr>
    </dgm:pt>
    <dgm:pt modelId="{B4FF7130-89C3-4F73-99CE-B8771C8CCE58}" type="pres">
      <dgm:prSet presAssocID="{DAD91A37-1A3A-4098-B40C-AF24B0581132}" presName="aSpace" presStyleCnt="0"/>
      <dgm:spPr/>
    </dgm:pt>
    <dgm:pt modelId="{8DAA75C6-6503-46EB-A67E-231BCC527457}" type="pres">
      <dgm:prSet presAssocID="{362ED430-4174-4847-B145-D107A84F6456}" presName="aNode" presStyleLbl="fgAcc1" presStyleIdx="4" presStyleCnt="5" custScaleX="96125" custScaleY="148224">
        <dgm:presLayoutVars>
          <dgm:bulletEnabled val="1"/>
        </dgm:presLayoutVars>
      </dgm:prSet>
      <dgm:spPr/>
    </dgm:pt>
    <dgm:pt modelId="{77D82128-AC37-40E7-B3C2-431419214A00}" type="pres">
      <dgm:prSet presAssocID="{362ED430-4174-4847-B145-D107A84F6456}" presName="aSpace" presStyleCnt="0"/>
      <dgm:spPr/>
    </dgm:pt>
  </dgm:ptLst>
  <dgm:cxnLst>
    <dgm:cxn modelId="{BCB4DA14-6635-46E7-9380-46C6CBAEDB0E}" type="presOf" srcId="{DAD91A37-1A3A-4098-B40C-AF24B0581132}" destId="{B8C3BCB6-5153-41C9-859D-4D0EA487FB6A}" srcOrd="0" destOrd="0" presId="urn:microsoft.com/office/officeart/2005/8/layout/pyramid2"/>
    <dgm:cxn modelId="{5DEC4118-DDD6-4C1F-AFE3-AD04DACC43BB}" srcId="{DFD7F627-4716-4757-8B0D-258C7CE4DC30}" destId="{DAD91A37-1A3A-4098-B40C-AF24B0581132}" srcOrd="3" destOrd="0" parTransId="{BD96EAC3-8E7C-4C4D-A6B0-14AD1EA8BBC2}" sibTransId="{9DACAEC8-F0C0-4C15-AF48-607DE31193E3}"/>
    <dgm:cxn modelId="{AF23922B-B966-448E-8EDB-B2E35F453F64}" srcId="{DFD7F627-4716-4757-8B0D-258C7CE4DC30}" destId="{850BF1C4-E26F-414E-A9B8-96A2B3E72A1C}" srcOrd="0" destOrd="0" parTransId="{88CE0C26-8D37-4D1E-8BB0-65426E8A9D36}" sibTransId="{0EFAE0F0-C199-42F4-9726-F116AAFD908D}"/>
    <dgm:cxn modelId="{1CDA715B-3684-40BD-A0CF-031BEEAE8140}" type="presOf" srcId="{DFD7F627-4716-4757-8B0D-258C7CE4DC30}" destId="{8F2A0D66-EFD7-44F5-8611-2737329F02C9}" srcOrd="0" destOrd="0" presId="urn:microsoft.com/office/officeart/2005/8/layout/pyramid2"/>
    <dgm:cxn modelId="{D8DBAC51-1CE4-4E37-AA96-2ABC4F7407D7}" srcId="{DFD7F627-4716-4757-8B0D-258C7CE4DC30}" destId="{68A07AB1-5DB4-4F0C-B4EE-F8E7F94BC25B}" srcOrd="2" destOrd="0" parTransId="{B1BFC9F0-0F82-4CFF-AD00-8B3917F7222B}" sibTransId="{97E4D78B-F4AE-4AE6-B487-C8B8577C10DA}"/>
    <dgm:cxn modelId="{32DAA483-B799-4AD0-80A6-EA90703D7BFF}" type="presOf" srcId="{68A07AB1-5DB4-4F0C-B4EE-F8E7F94BC25B}" destId="{400AB0EC-F410-4DE2-9787-B046AFBE3221}" srcOrd="0" destOrd="0" presId="urn:microsoft.com/office/officeart/2005/8/layout/pyramid2"/>
    <dgm:cxn modelId="{54BFB8A1-1E79-4468-8FA1-404E0C4CD331}" srcId="{DFD7F627-4716-4757-8B0D-258C7CE4DC30}" destId="{362ED430-4174-4847-B145-D107A84F6456}" srcOrd="4" destOrd="0" parTransId="{22B89816-36FD-4922-910D-B9700B1F7609}" sibTransId="{49D7093B-F42D-4D65-A823-5B298872D02A}"/>
    <dgm:cxn modelId="{79A6AEBA-2E05-42CB-9A38-31531AACB23A}" type="presOf" srcId="{362ED430-4174-4847-B145-D107A84F6456}" destId="{8DAA75C6-6503-46EB-A67E-231BCC527457}" srcOrd="0" destOrd="0" presId="urn:microsoft.com/office/officeart/2005/8/layout/pyramid2"/>
    <dgm:cxn modelId="{C1D380BE-3760-40A1-8FE7-B0DF6CCEAC9E}" type="presOf" srcId="{850BF1C4-E26F-414E-A9B8-96A2B3E72A1C}" destId="{41A7B22F-17AA-47CE-A16B-D1D592D268A2}" srcOrd="0" destOrd="0" presId="urn:microsoft.com/office/officeart/2005/8/layout/pyramid2"/>
    <dgm:cxn modelId="{39EBB3DC-9781-4787-84EF-F1601E55F197}" srcId="{DFD7F627-4716-4757-8B0D-258C7CE4DC30}" destId="{9ECCFC62-B308-436A-BAD6-42FC483003EB}" srcOrd="1" destOrd="0" parTransId="{1F6832F3-0B99-42FE-9150-37772C5B7103}" sibTransId="{2C70950A-BC3C-478A-97F7-B8D3468A8CE3}"/>
    <dgm:cxn modelId="{0A53C7E6-41AF-49FF-9860-2CF5AEC9D053}" type="presOf" srcId="{9ECCFC62-B308-436A-BAD6-42FC483003EB}" destId="{7CB4C8CB-9973-4962-99B4-027203D1BBA2}" srcOrd="0" destOrd="0" presId="urn:microsoft.com/office/officeart/2005/8/layout/pyramid2"/>
    <dgm:cxn modelId="{70932289-B400-4996-BA57-F58059AB8080}" type="presParOf" srcId="{8F2A0D66-EFD7-44F5-8611-2737329F02C9}" destId="{585C5C47-5652-405D-9325-4EC81F792D61}" srcOrd="0" destOrd="0" presId="urn:microsoft.com/office/officeart/2005/8/layout/pyramid2"/>
    <dgm:cxn modelId="{9A22D4B8-EFC5-44CD-9CC9-BEB0446A1B9B}" type="presParOf" srcId="{8F2A0D66-EFD7-44F5-8611-2737329F02C9}" destId="{2D98507F-7A16-4273-A939-167BA77782BD}" srcOrd="1" destOrd="0" presId="urn:microsoft.com/office/officeart/2005/8/layout/pyramid2"/>
    <dgm:cxn modelId="{BE295E86-11B4-4C57-B4AF-CAEDC11CF91E}" type="presParOf" srcId="{2D98507F-7A16-4273-A939-167BA77782BD}" destId="{41A7B22F-17AA-47CE-A16B-D1D592D268A2}" srcOrd="0" destOrd="0" presId="urn:microsoft.com/office/officeart/2005/8/layout/pyramid2"/>
    <dgm:cxn modelId="{79672431-B391-4954-B870-266FA78C3715}" type="presParOf" srcId="{2D98507F-7A16-4273-A939-167BA77782BD}" destId="{EA06C9F0-A547-41BB-8030-3FBF79077C28}" srcOrd="1" destOrd="0" presId="urn:microsoft.com/office/officeart/2005/8/layout/pyramid2"/>
    <dgm:cxn modelId="{23A18597-B222-448E-A626-8366EC46929D}" type="presParOf" srcId="{2D98507F-7A16-4273-A939-167BA77782BD}" destId="{7CB4C8CB-9973-4962-99B4-027203D1BBA2}" srcOrd="2" destOrd="0" presId="urn:microsoft.com/office/officeart/2005/8/layout/pyramid2"/>
    <dgm:cxn modelId="{77BB3205-C059-49A2-BB94-D0A913737ED3}" type="presParOf" srcId="{2D98507F-7A16-4273-A939-167BA77782BD}" destId="{DC96BB53-A754-41CD-92E6-31EC64987A55}" srcOrd="3" destOrd="0" presId="urn:microsoft.com/office/officeart/2005/8/layout/pyramid2"/>
    <dgm:cxn modelId="{1263A1B4-35D4-4969-98BA-5A09BE6353E9}" type="presParOf" srcId="{2D98507F-7A16-4273-A939-167BA77782BD}" destId="{400AB0EC-F410-4DE2-9787-B046AFBE3221}" srcOrd="4" destOrd="0" presId="urn:microsoft.com/office/officeart/2005/8/layout/pyramid2"/>
    <dgm:cxn modelId="{6DA132EB-7CEE-4662-9723-E23BF210DA28}" type="presParOf" srcId="{2D98507F-7A16-4273-A939-167BA77782BD}" destId="{CE8E275C-56A5-4382-8EB5-79F366955490}" srcOrd="5" destOrd="0" presId="urn:microsoft.com/office/officeart/2005/8/layout/pyramid2"/>
    <dgm:cxn modelId="{8D4C8745-6FA2-4A2A-AC23-E52096401959}" type="presParOf" srcId="{2D98507F-7A16-4273-A939-167BA77782BD}" destId="{B8C3BCB6-5153-41C9-859D-4D0EA487FB6A}" srcOrd="6" destOrd="0" presId="urn:microsoft.com/office/officeart/2005/8/layout/pyramid2"/>
    <dgm:cxn modelId="{02F5E11C-158C-47A7-8001-8325B3D3A850}" type="presParOf" srcId="{2D98507F-7A16-4273-A939-167BA77782BD}" destId="{B4FF7130-89C3-4F73-99CE-B8771C8CCE58}" srcOrd="7" destOrd="0" presId="urn:microsoft.com/office/officeart/2005/8/layout/pyramid2"/>
    <dgm:cxn modelId="{4AB6CC8A-694F-44DD-8C1D-B5708EAA07A6}" type="presParOf" srcId="{2D98507F-7A16-4273-A939-167BA77782BD}" destId="{8DAA75C6-6503-46EB-A67E-231BCC527457}" srcOrd="8" destOrd="0" presId="urn:microsoft.com/office/officeart/2005/8/layout/pyramid2"/>
    <dgm:cxn modelId="{FA01D36B-3A24-476A-A2DE-C72A3BE63FED}" type="presParOf" srcId="{2D98507F-7A16-4273-A939-167BA77782BD}" destId="{77D82128-AC37-40E7-B3C2-431419214A00}" srcOrd="9" destOrd="0" presId="urn:microsoft.com/office/officeart/2005/8/layout/pyramid2"/>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946A5A-0DBE-40AE-B28B-C99C8939CF3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N"/>
        </a:p>
      </dgm:t>
    </dgm:pt>
    <dgm:pt modelId="{66C397A8-64A9-4823-8286-92676BC4AED3}">
      <dgm:prSet phldrT="[Text]" custT="1"/>
      <dgm:spPr>
        <a:solidFill>
          <a:schemeClr val="accent2">
            <a:lumMod val="60000"/>
            <a:lumOff val="40000"/>
          </a:schemeClr>
        </a:solidFill>
        <a:ln>
          <a:solidFill>
            <a:schemeClr val="tx1"/>
          </a:solidFill>
        </a:ln>
      </dgm:spPr>
      <dgm:t>
        <a:bodyPr/>
        <a:lstStyle/>
        <a:p>
          <a:pPr>
            <a:buNone/>
          </a:pPr>
          <a:r>
            <a:rPr lang="en-US" sz="1400" b="1" dirty="0">
              <a:solidFill>
                <a:schemeClr val="tx1"/>
              </a:solidFill>
              <a:latin typeface="Aptos" panose="02110004020202020204"/>
              <a:ea typeface="+mn-ea"/>
              <a:cs typeface="+mn-cs"/>
            </a:rPr>
            <a:t>Mentor Mentee System</a:t>
          </a:r>
          <a:endParaRPr lang="en-IN" sz="1400" dirty="0"/>
        </a:p>
      </dgm:t>
    </dgm:pt>
    <dgm:pt modelId="{A8A1C961-E5F0-47F2-A39C-CF5F6B8C44D8}" type="parTrans" cxnId="{1F850D88-70E5-43D6-92AA-D9A54DA78A18}">
      <dgm:prSet/>
      <dgm:spPr/>
      <dgm:t>
        <a:bodyPr/>
        <a:lstStyle/>
        <a:p>
          <a:endParaRPr lang="en-IN"/>
        </a:p>
      </dgm:t>
    </dgm:pt>
    <dgm:pt modelId="{ECBECDA4-CB46-4610-BA59-DBE5C1361C40}" type="sibTrans" cxnId="{1F850D88-70E5-43D6-92AA-D9A54DA78A18}">
      <dgm:prSet/>
      <dgm:spPr/>
      <dgm:t>
        <a:bodyPr/>
        <a:lstStyle/>
        <a:p>
          <a:endParaRPr lang="en-IN"/>
        </a:p>
      </dgm:t>
    </dgm:pt>
    <dgm:pt modelId="{24DAA91F-BBE7-40CB-A2D2-55FE8EBD44EA}">
      <dgm:prSet phldrT="[Text]" custT="1"/>
      <dgm:spPr>
        <a:solidFill>
          <a:schemeClr val="accent2">
            <a:lumMod val="40000"/>
            <a:lumOff val="60000"/>
            <a:alpha val="90000"/>
          </a:schemeClr>
        </a:solidFill>
        <a:ln>
          <a:solidFill>
            <a:schemeClr val="tx1">
              <a:alpha val="90000"/>
            </a:schemeClr>
          </a:solidFill>
        </a:ln>
      </dgm:spPr>
      <dgm:t>
        <a:bodyPr/>
        <a:lstStyle/>
        <a:p>
          <a:r>
            <a:rPr lang="en-US" sz="1200" b="1" dirty="0">
              <a:solidFill>
                <a:schemeClr val="tx1"/>
              </a:solidFill>
              <a:latin typeface="Aptos" panose="02110004020202020204"/>
              <a:ea typeface="+mn-ea"/>
              <a:cs typeface="+mn-cs"/>
            </a:rPr>
            <a:t>To provide guidance support to the students and address various </a:t>
          </a:r>
          <a:endParaRPr lang="en-IN" sz="1200" dirty="0">
            <a:solidFill>
              <a:schemeClr val="tx1"/>
            </a:solidFill>
          </a:endParaRPr>
        </a:p>
      </dgm:t>
    </dgm:pt>
    <dgm:pt modelId="{EF93C1B8-7121-4381-9B19-FAD4867DB896}" type="parTrans" cxnId="{003DFA0E-707A-4DBD-AD72-024CF55BA7C9}">
      <dgm:prSet/>
      <dgm:spPr/>
      <dgm:t>
        <a:bodyPr/>
        <a:lstStyle/>
        <a:p>
          <a:endParaRPr lang="en-IN"/>
        </a:p>
      </dgm:t>
    </dgm:pt>
    <dgm:pt modelId="{547CFA57-FEC6-4995-A6AB-2A5BC23F410A}" type="sibTrans" cxnId="{003DFA0E-707A-4DBD-AD72-024CF55BA7C9}">
      <dgm:prSet/>
      <dgm:spPr/>
      <dgm:t>
        <a:bodyPr/>
        <a:lstStyle/>
        <a:p>
          <a:endParaRPr lang="en-IN"/>
        </a:p>
      </dgm:t>
    </dgm:pt>
    <dgm:pt modelId="{A6BF39F1-5FD4-49C9-A164-8DDA787D7730}">
      <dgm:prSet phldrT="[Text]" custT="1"/>
      <dgm:spPr>
        <a:solidFill>
          <a:schemeClr val="accent4">
            <a:lumMod val="60000"/>
            <a:lumOff val="40000"/>
          </a:schemeClr>
        </a:solidFill>
        <a:ln>
          <a:solidFill>
            <a:schemeClr val="tx1"/>
          </a:solidFill>
        </a:ln>
      </dgm:spPr>
      <dgm:t>
        <a:bodyPr/>
        <a:lstStyle/>
        <a:p>
          <a:pPr>
            <a:buNone/>
          </a:pPr>
          <a:r>
            <a:rPr lang="en-US" sz="1400" b="1" dirty="0">
              <a:solidFill>
                <a:schemeClr val="tx1"/>
              </a:solidFill>
              <a:latin typeface="Aptos" panose="02110004020202020204"/>
              <a:ea typeface="+mn-ea"/>
              <a:cs typeface="+mn-cs"/>
            </a:rPr>
            <a:t>Career</a:t>
          </a:r>
          <a:r>
            <a:rPr lang="en-US" sz="1400" b="1" baseline="0" dirty="0">
              <a:solidFill>
                <a:schemeClr val="tx1"/>
              </a:solidFill>
              <a:latin typeface="Aptos" panose="02110004020202020204"/>
              <a:ea typeface="+mn-ea"/>
              <a:cs typeface="+mn-cs"/>
            </a:rPr>
            <a:t> Counselling Sessions</a:t>
          </a:r>
          <a:endParaRPr lang="en-IN" sz="1400" dirty="0"/>
        </a:p>
      </dgm:t>
    </dgm:pt>
    <dgm:pt modelId="{15270BC1-1863-48CF-8D2B-5A7F28A7763E}" type="parTrans" cxnId="{8423054C-14D7-47BC-A46E-B80CF5FC42DF}">
      <dgm:prSet/>
      <dgm:spPr/>
      <dgm:t>
        <a:bodyPr/>
        <a:lstStyle/>
        <a:p>
          <a:endParaRPr lang="en-IN"/>
        </a:p>
      </dgm:t>
    </dgm:pt>
    <dgm:pt modelId="{0BE5C91D-525E-4DEE-B201-287E463CAE40}" type="sibTrans" cxnId="{8423054C-14D7-47BC-A46E-B80CF5FC42DF}">
      <dgm:prSet/>
      <dgm:spPr/>
      <dgm:t>
        <a:bodyPr/>
        <a:lstStyle/>
        <a:p>
          <a:endParaRPr lang="en-IN"/>
        </a:p>
      </dgm:t>
    </dgm:pt>
    <dgm:pt modelId="{A90D1E6F-3E5C-4872-AF47-AC7952E6570E}">
      <dgm:prSet phldrT="[Text]" custT="1"/>
      <dgm:spPr>
        <a:solidFill>
          <a:schemeClr val="accent4">
            <a:lumMod val="40000"/>
            <a:lumOff val="60000"/>
            <a:alpha val="90000"/>
          </a:schemeClr>
        </a:solidFill>
        <a:ln>
          <a:solidFill>
            <a:schemeClr val="tx1">
              <a:alpha val="90000"/>
            </a:schemeClr>
          </a:solidFill>
        </a:ln>
      </dgm:spPr>
      <dgm:t>
        <a:bodyPr/>
        <a:lstStyle/>
        <a:p>
          <a:r>
            <a:rPr lang="en-US" sz="1200" b="1" i="0" dirty="0">
              <a:solidFill>
                <a:schemeClr val="tx1"/>
              </a:solidFill>
            </a:rPr>
            <a:t>To help students navigate their career paths and make decisions that will lead to </a:t>
          </a:r>
          <a:endParaRPr lang="en-IN" sz="1200" dirty="0">
            <a:solidFill>
              <a:schemeClr val="tx1"/>
            </a:solidFill>
          </a:endParaRPr>
        </a:p>
      </dgm:t>
    </dgm:pt>
    <dgm:pt modelId="{B5F5B0A5-0D2C-4957-8B64-79AE4EA5B99C}" type="parTrans" cxnId="{D347DCDF-9D2D-49E3-8B30-05AE905CF19B}">
      <dgm:prSet/>
      <dgm:spPr/>
      <dgm:t>
        <a:bodyPr/>
        <a:lstStyle/>
        <a:p>
          <a:endParaRPr lang="en-IN"/>
        </a:p>
      </dgm:t>
    </dgm:pt>
    <dgm:pt modelId="{0582087F-93D3-4A58-9D29-D2D20F101FDC}" type="sibTrans" cxnId="{D347DCDF-9D2D-49E3-8B30-05AE905CF19B}">
      <dgm:prSet/>
      <dgm:spPr/>
      <dgm:t>
        <a:bodyPr/>
        <a:lstStyle/>
        <a:p>
          <a:endParaRPr lang="en-IN"/>
        </a:p>
      </dgm:t>
    </dgm:pt>
    <dgm:pt modelId="{1ECC505C-6E6F-43B0-AF15-835C01F0D02E}">
      <dgm:prSet/>
      <dgm:spPr>
        <a:solidFill>
          <a:schemeClr val="accent4">
            <a:lumMod val="40000"/>
            <a:lumOff val="60000"/>
            <a:alpha val="90000"/>
          </a:schemeClr>
        </a:solidFill>
      </dgm:spPr>
      <dgm:t>
        <a:bodyPr/>
        <a:lstStyle/>
        <a:p>
          <a:endParaRPr lang="en-IN" sz="3600" dirty="0"/>
        </a:p>
      </dgm:t>
    </dgm:pt>
    <dgm:pt modelId="{A4D4E861-62A0-4364-A981-D30C6D38FE75}" type="parTrans" cxnId="{3BD4773E-CECC-4CD0-A6BC-2BCE661B45E0}">
      <dgm:prSet/>
      <dgm:spPr/>
      <dgm:t>
        <a:bodyPr/>
        <a:lstStyle/>
        <a:p>
          <a:endParaRPr lang="en-IN"/>
        </a:p>
      </dgm:t>
    </dgm:pt>
    <dgm:pt modelId="{5296F9B9-6716-468D-A7E7-38457D99590F}" type="sibTrans" cxnId="{3BD4773E-CECC-4CD0-A6BC-2BCE661B45E0}">
      <dgm:prSet/>
      <dgm:spPr/>
      <dgm:t>
        <a:bodyPr/>
        <a:lstStyle/>
        <a:p>
          <a:endParaRPr lang="en-IN"/>
        </a:p>
      </dgm:t>
    </dgm:pt>
    <dgm:pt modelId="{35AD4E75-3ADC-4EB0-B841-AD4107669712}">
      <dgm:prSet/>
      <dgm:spPr>
        <a:solidFill>
          <a:schemeClr val="accent5">
            <a:lumMod val="60000"/>
            <a:lumOff val="40000"/>
          </a:schemeClr>
        </a:solidFill>
        <a:ln>
          <a:solidFill>
            <a:schemeClr val="tx1"/>
          </a:solidFill>
        </a:ln>
      </dgm:spPr>
      <dgm:t>
        <a:bodyPr/>
        <a:lstStyle/>
        <a:p>
          <a:r>
            <a:rPr lang="en-US" b="1">
              <a:solidFill>
                <a:schemeClr val="tx1"/>
              </a:solidFill>
              <a:latin typeface="Aptos" panose="02110004020202020204"/>
              <a:ea typeface="+mn-ea"/>
              <a:cs typeface="+mn-cs"/>
            </a:rPr>
            <a:t>Cater</a:t>
          </a:r>
          <a:r>
            <a:rPr lang="en-US" b="1" baseline="0">
              <a:solidFill>
                <a:schemeClr val="tx1"/>
              </a:solidFill>
              <a:latin typeface="Aptos" panose="02110004020202020204"/>
              <a:ea typeface="+mn-ea"/>
              <a:cs typeface="+mn-cs"/>
            </a:rPr>
            <a:t> the differential needs</a:t>
          </a:r>
          <a:endParaRPr lang="en-US" b="1" dirty="0">
            <a:solidFill>
              <a:schemeClr val="tx1"/>
            </a:solidFill>
            <a:latin typeface="Aptos" panose="02110004020202020204"/>
            <a:ea typeface="+mn-ea"/>
            <a:cs typeface="+mn-cs"/>
          </a:endParaRPr>
        </a:p>
      </dgm:t>
    </dgm:pt>
    <dgm:pt modelId="{AC16DE6A-AF3D-4295-9315-A79FB1FB2F67}" type="parTrans" cxnId="{67DE234B-E4D1-462E-8FB3-09F1C774DFE7}">
      <dgm:prSet/>
      <dgm:spPr/>
      <dgm:t>
        <a:bodyPr/>
        <a:lstStyle/>
        <a:p>
          <a:endParaRPr lang="en-IN"/>
        </a:p>
      </dgm:t>
    </dgm:pt>
    <dgm:pt modelId="{0A71393C-19E0-4BD8-A73E-9B21BAF95F53}" type="sibTrans" cxnId="{67DE234B-E4D1-462E-8FB3-09F1C774DFE7}">
      <dgm:prSet/>
      <dgm:spPr/>
      <dgm:t>
        <a:bodyPr/>
        <a:lstStyle/>
        <a:p>
          <a:endParaRPr lang="en-IN"/>
        </a:p>
      </dgm:t>
    </dgm:pt>
    <dgm:pt modelId="{1A218007-371A-4B7E-8ACF-18321CD25389}">
      <dgm:prSet/>
      <dgm:spPr>
        <a:solidFill>
          <a:schemeClr val="accent6">
            <a:lumMod val="60000"/>
            <a:lumOff val="40000"/>
          </a:schemeClr>
        </a:solidFill>
        <a:ln>
          <a:solidFill>
            <a:schemeClr val="tx1"/>
          </a:solidFill>
        </a:ln>
      </dgm:spPr>
      <dgm:t>
        <a:bodyPr/>
        <a:lstStyle/>
        <a:p>
          <a:r>
            <a:rPr lang="en-US" b="1" dirty="0">
              <a:solidFill>
                <a:schemeClr val="tx1"/>
              </a:solidFill>
              <a:latin typeface="Aptos" panose="02110004020202020204"/>
              <a:ea typeface="+mn-ea"/>
              <a:cs typeface="+mn-cs"/>
            </a:rPr>
            <a:t>Motivation</a:t>
          </a:r>
          <a:r>
            <a:rPr lang="en-US" b="1" baseline="0" dirty="0">
              <a:solidFill>
                <a:schemeClr val="tx1"/>
              </a:solidFill>
              <a:latin typeface="Aptos" panose="02110004020202020204"/>
              <a:ea typeface="+mn-ea"/>
              <a:cs typeface="+mn-cs"/>
            </a:rPr>
            <a:t> for Competitive Examination</a:t>
          </a:r>
          <a:endParaRPr lang="en-US" b="1" dirty="0">
            <a:solidFill>
              <a:schemeClr val="tx1"/>
            </a:solidFill>
            <a:latin typeface="Aptos" panose="02110004020202020204"/>
            <a:ea typeface="+mn-ea"/>
            <a:cs typeface="+mn-cs"/>
          </a:endParaRPr>
        </a:p>
      </dgm:t>
    </dgm:pt>
    <dgm:pt modelId="{1087CC4E-EB99-460F-93D3-45596BAEC78D}" type="parTrans" cxnId="{3815344C-FD4B-4906-946A-BDE6DD29D64C}">
      <dgm:prSet/>
      <dgm:spPr/>
      <dgm:t>
        <a:bodyPr/>
        <a:lstStyle/>
        <a:p>
          <a:endParaRPr lang="en-IN"/>
        </a:p>
      </dgm:t>
    </dgm:pt>
    <dgm:pt modelId="{58A409BC-2BB1-45B2-9E9B-AC1DDD1694EB}" type="sibTrans" cxnId="{3815344C-FD4B-4906-946A-BDE6DD29D64C}">
      <dgm:prSet/>
      <dgm:spPr/>
      <dgm:t>
        <a:bodyPr/>
        <a:lstStyle/>
        <a:p>
          <a:endParaRPr lang="en-IN"/>
        </a:p>
      </dgm:t>
    </dgm:pt>
    <dgm:pt modelId="{ECF28CCE-6FBB-4815-9B65-8DEF4B0ACB07}">
      <dgm:prSet custT="1"/>
      <dgm:spPr>
        <a:solidFill>
          <a:schemeClr val="accent6">
            <a:lumMod val="40000"/>
            <a:lumOff val="60000"/>
            <a:alpha val="90000"/>
          </a:schemeClr>
        </a:solidFill>
        <a:ln>
          <a:solidFill>
            <a:schemeClr val="tx1">
              <a:alpha val="90000"/>
            </a:schemeClr>
          </a:solidFill>
        </a:ln>
      </dgm:spPr>
      <dgm:t>
        <a:bodyPr/>
        <a:lstStyle/>
        <a:p>
          <a:pPr>
            <a:buNone/>
          </a:pPr>
          <a:r>
            <a:rPr lang="en-US" sz="1200" b="1" dirty="0">
              <a:solidFill>
                <a:schemeClr val="tx1"/>
              </a:solidFill>
              <a:latin typeface="+mn-lt"/>
              <a:ea typeface="+mn-ea"/>
              <a:cs typeface="+mn-cs"/>
            </a:rPr>
            <a:t>To provide </a:t>
          </a:r>
          <a:r>
            <a:rPr lang="en-US" sz="1200" b="1" i="0" dirty="0">
              <a:solidFill>
                <a:schemeClr val="tx1"/>
              </a:solidFill>
              <a:latin typeface="+mn-lt"/>
            </a:rPr>
            <a:t>a thorough understanding of the exam format, syllabus, and key topics to be covered</a:t>
          </a:r>
          <a:r>
            <a:rPr lang="en-US" sz="1200" b="0" i="0" dirty="0">
              <a:solidFill>
                <a:schemeClr val="tx1"/>
              </a:solidFill>
              <a:latin typeface="+mn-lt"/>
            </a:rPr>
            <a:t>.</a:t>
          </a:r>
          <a:endParaRPr lang="en-IN" sz="1200" dirty="0">
            <a:solidFill>
              <a:schemeClr val="tx1"/>
            </a:solidFill>
            <a:latin typeface="+mn-lt"/>
          </a:endParaRPr>
        </a:p>
      </dgm:t>
    </dgm:pt>
    <dgm:pt modelId="{96751CD8-D26F-43AA-8598-6BE1BAD76FFD}" type="parTrans" cxnId="{0D23F3D2-EE11-4093-A96C-DF0A0C987F5B}">
      <dgm:prSet/>
      <dgm:spPr/>
      <dgm:t>
        <a:bodyPr/>
        <a:lstStyle/>
        <a:p>
          <a:endParaRPr lang="en-IN"/>
        </a:p>
      </dgm:t>
    </dgm:pt>
    <dgm:pt modelId="{102F367D-B359-4E08-955E-EA340FC76944}" type="sibTrans" cxnId="{0D23F3D2-EE11-4093-A96C-DF0A0C987F5B}">
      <dgm:prSet/>
      <dgm:spPr/>
      <dgm:t>
        <a:bodyPr/>
        <a:lstStyle/>
        <a:p>
          <a:endParaRPr lang="en-IN"/>
        </a:p>
      </dgm:t>
    </dgm:pt>
    <dgm:pt modelId="{393EC020-CF2A-43E1-B52B-E52D22DC78CB}">
      <dgm:prSet custT="1"/>
      <dgm:spPr>
        <a:solidFill>
          <a:schemeClr val="accent5">
            <a:lumMod val="40000"/>
            <a:lumOff val="60000"/>
            <a:alpha val="90000"/>
          </a:schemeClr>
        </a:solidFill>
        <a:ln>
          <a:solidFill>
            <a:schemeClr val="tx1">
              <a:alpha val="90000"/>
            </a:schemeClr>
          </a:solidFill>
        </a:ln>
      </dgm:spPr>
      <dgm:t>
        <a:bodyPr/>
        <a:lstStyle/>
        <a:p>
          <a:pPr>
            <a:buNone/>
          </a:pPr>
          <a:r>
            <a:rPr lang="en-US" sz="1200" b="1" dirty="0">
              <a:solidFill>
                <a:schemeClr val="tx1"/>
              </a:solidFill>
              <a:latin typeface="+mn-lt"/>
              <a:ea typeface="+mn-ea"/>
              <a:cs typeface="+mn-cs"/>
            </a:rPr>
            <a:t>To provide </a:t>
          </a:r>
          <a:r>
            <a:rPr lang="en-US" sz="1200" b="1" i="0" dirty="0">
              <a:solidFill>
                <a:schemeClr val="tx1"/>
              </a:solidFill>
              <a:latin typeface="+mn-lt"/>
            </a:rPr>
            <a:t>a thorough understanding of the exam format, syllabus, and key topics to be covered</a:t>
          </a:r>
          <a:r>
            <a:rPr lang="en-US" sz="1200" b="0" i="0" dirty="0">
              <a:solidFill>
                <a:schemeClr val="tx1"/>
              </a:solidFill>
              <a:latin typeface="+mn-lt"/>
            </a:rPr>
            <a:t>.</a:t>
          </a:r>
          <a:endParaRPr lang="en-IN" sz="1200" dirty="0">
            <a:solidFill>
              <a:schemeClr val="tx1"/>
            </a:solidFill>
            <a:latin typeface="+mn-lt"/>
          </a:endParaRPr>
        </a:p>
      </dgm:t>
    </dgm:pt>
    <dgm:pt modelId="{B5F548AD-5103-4E5D-A566-FF44849FAC42}" type="parTrans" cxnId="{6DE4AB8B-7397-4CD9-951E-4CF3CD94F4B0}">
      <dgm:prSet/>
      <dgm:spPr/>
      <dgm:t>
        <a:bodyPr/>
        <a:lstStyle/>
        <a:p>
          <a:endParaRPr lang="en-IN"/>
        </a:p>
      </dgm:t>
    </dgm:pt>
    <dgm:pt modelId="{C6B262A0-FB7D-4078-B865-28F5D2BDAE83}" type="sibTrans" cxnId="{6DE4AB8B-7397-4CD9-951E-4CF3CD94F4B0}">
      <dgm:prSet/>
      <dgm:spPr/>
      <dgm:t>
        <a:bodyPr/>
        <a:lstStyle/>
        <a:p>
          <a:endParaRPr lang="en-IN"/>
        </a:p>
      </dgm:t>
    </dgm:pt>
    <dgm:pt modelId="{4EA2F953-8AE1-4B58-B6AA-CCE04FC3B3E6}" type="pres">
      <dgm:prSet presAssocID="{E8946A5A-0DBE-40AE-B28B-C99C8939CF36}" presName="Name0" presStyleCnt="0">
        <dgm:presLayoutVars>
          <dgm:dir/>
          <dgm:animLvl val="lvl"/>
          <dgm:resizeHandles/>
        </dgm:presLayoutVars>
      </dgm:prSet>
      <dgm:spPr/>
    </dgm:pt>
    <dgm:pt modelId="{27AAA66F-B73D-4153-91C4-80F2DC06AFA3}" type="pres">
      <dgm:prSet presAssocID="{66C397A8-64A9-4823-8286-92676BC4AED3}" presName="linNode" presStyleCnt="0"/>
      <dgm:spPr/>
    </dgm:pt>
    <dgm:pt modelId="{5FA7E2ED-7797-473A-A48A-541BBB20D0A4}" type="pres">
      <dgm:prSet presAssocID="{66C397A8-64A9-4823-8286-92676BC4AED3}" presName="parentShp" presStyleLbl="node1" presStyleIdx="0" presStyleCnt="4">
        <dgm:presLayoutVars>
          <dgm:bulletEnabled val="1"/>
        </dgm:presLayoutVars>
      </dgm:prSet>
      <dgm:spPr/>
    </dgm:pt>
    <dgm:pt modelId="{798BF8ED-5130-470E-B4D8-939B801C6633}" type="pres">
      <dgm:prSet presAssocID="{66C397A8-64A9-4823-8286-92676BC4AED3}" presName="childShp" presStyleLbl="bgAccFollowNode1" presStyleIdx="0" presStyleCnt="4" custLinFactNeighborX="2461" custLinFactNeighborY="-1155">
        <dgm:presLayoutVars>
          <dgm:bulletEnabled val="1"/>
        </dgm:presLayoutVars>
      </dgm:prSet>
      <dgm:spPr/>
    </dgm:pt>
    <dgm:pt modelId="{C24E5AF5-C157-4082-9F82-E70E29FA09ED}" type="pres">
      <dgm:prSet presAssocID="{ECBECDA4-CB46-4610-BA59-DBE5C1361C40}" presName="spacing" presStyleCnt="0"/>
      <dgm:spPr/>
    </dgm:pt>
    <dgm:pt modelId="{5BDA242E-8826-42BC-A0FE-15BC5B7D639F}" type="pres">
      <dgm:prSet presAssocID="{A6BF39F1-5FD4-49C9-A164-8DDA787D7730}" presName="linNode" presStyleCnt="0"/>
      <dgm:spPr/>
    </dgm:pt>
    <dgm:pt modelId="{C2A1457C-C7E1-49F0-AF37-7664086E95CE}" type="pres">
      <dgm:prSet presAssocID="{A6BF39F1-5FD4-49C9-A164-8DDA787D7730}" presName="parentShp" presStyleLbl="node1" presStyleIdx="1" presStyleCnt="4">
        <dgm:presLayoutVars>
          <dgm:bulletEnabled val="1"/>
        </dgm:presLayoutVars>
      </dgm:prSet>
      <dgm:spPr/>
    </dgm:pt>
    <dgm:pt modelId="{8B14EC98-7FF1-48FD-8747-26FB62A85467}" type="pres">
      <dgm:prSet presAssocID="{A6BF39F1-5FD4-49C9-A164-8DDA787D7730}" presName="childShp" presStyleLbl="bgAccFollowNode1" presStyleIdx="1" presStyleCnt="4" custLinFactNeighborX="1055" custLinFactNeighborY="26">
        <dgm:presLayoutVars>
          <dgm:bulletEnabled val="1"/>
        </dgm:presLayoutVars>
      </dgm:prSet>
      <dgm:spPr/>
    </dgm:pt>
    <dgm:pt modelId="{A5346A00-EDF0-40E3-9301-7B0C09D57D94}" type="pres">
      <dgm:prSet presAssocID="{0BE5C91D-525E-4DEE-B201-287E463CAE40}" presName="spacing" presStyleCnt="0"/>
      <dgm:spPr/>
    </dgm:pt>
    <dgm:pt modelId="{B36B8121-744F-473C-8B8C-C0BF52D9B44E}" type="pres">
      <dgm:prSet presAssocID="{1A218007-371A-4B7E-8ACF-18321CD25389}" presName="linNode" presStyleCnt="0"/>
      <dgm:spPr/>
    </dgm:pt>
    <dgm:pt modelId="{6C303694-B7D4-40BF-9BFE-2B1C7409A562}" type="pres">
      <dgm:prSet presAssocID="{1A218007-371A-4B7E-8ACF-18321CD25389}" presName="parentShp" presStyleLbl="node1" presStyleIdx="2" presStyleCnt="4">
        <dgm:presLayoutVars>
          <dgm:bulletEnabled val="1"/>
        </dgm:presLayoutVars>
      </dgm:prSet>
      <dgm:spPr/>
    </dgm:pt>
    <dgm:pt modelId="{EFAB8667-7EB1-4545-9ED0-F92A1820AD43}" type="pres">
      <dgm:prSet presAssocID="{1A218007-371A-4B7E-8ACF-18321CD25389}" presName="childShp" presStyleLbl="bgAccFollowNode1" presStyleIdx="2" presStyleCnt="4">
        <dgm:presLayoutVars>
          <dgm:bulletEnabled val="1"/>
        </dgm:presLayoutVars>
      </dgm:prSet>
      <dgm:spPr/>
    </dgm:pt>
    <dgm:pt modelId="{4CE9B959-3A2A-42F1-9F22-51BB5368102F}" type="pres">
      <dgm:prSet presAssocID="{58A409BC-2BB1-45B2-9E9B-AC1DDD1694EB}" presName="spacing" presStyleCnt="0"/>
      <dgm:spPr/>
    </dgm:pt>
    <dgm:pt modelId="{5C837CA8-2766-47D8-A453-57086D3275FC}" type="pres">
      <dgm:prSet presAssocID="{35AD4E75-3ADC-4EB0-B841-AD4107669712}" presName="linNode" presStyleCnt="0"/>
      <dgm:spPr/>
    </dgm:pt>
    <dgm:pt modelId="{E6697B32-2279-4AC9-B3EA-F301B474D6D5}" type="pres">
      <dgm:prSet presAssocID="{35AD4E75-3ADC-4EB0-B841-AD4107669712}" presName="parentShp" presStyleLbl="node1" presStyleIdx="3" presStyleCnt="4">
        <dgm:presLayoutVars>
          <dgm:bulletEnabled val="1"/>
        </dgm:presLayoutVars>
      </dgm:prSet>
      <dgm:spPr/>
    </dgm:pt>
    <dgm:pt modelId="{2F3653DB-D4E7-48D7-9790-4E8F643C6A62}" type="pres">
      <dgm:prSet presAssocID="{35AD4E75-3ADC-4EB0-B841-AD4107669712}" presName="childShp" presStyleLbl="bgAccFollowNode1" presStyleIdx="3" presStyleCnt="4">
        <dgm:presLayoutVars>
          <dgm:bulletEnabled val="1"/>
        </dgm:presLayoutVars>
      </dgm:prSet>
      <dgm:spPr/>
    </dgm:pt>
  </dgm:ptLst>
  <dgm:cxnLst>
    <dgm:cxn modelId="{003DFA0E-707A-4DBD-AD72-024CF55BA7C9}" srcId="{66C397A8-64A9-4823-8286-92676BC4AED3}" destId="{24DAA91F-BBE7-40CB-A2D2-55FE8EBD44EA}" srcOrd="0" destOrd="0" parTransId="{EF93C1B8-7121-4381-9B19-FAD4867DB896}" sibTransId="{547CFA57-FEC6-4995-A6AB-2A5BC23F410A}"/>
    <dgm:cxn modelId="{95177F15-9B43-486D-92D5-6F28EC11E7D4}" type="presOf" srcId="{A6BF39F1-5FD4-49C9-A164-8DDA787D7730}" destId="{C2A1457C-C7E1-49F0-AF37-7664086E95CE}" srcOrd="0" destOrd="0" presId="urn:microsoft.com/office/officeart/2005/8/layout/vList6"/>
    <dgm:cxn modelId="{18A98F17-94B9-4FF0-A46D-55DA41B2543D}" type="presOf" srcId="{E8946A5A-0DBE-40AE-B28B-C99C8939CF36}" destId="{4EA2F953-8AE1-4B58-B6AA-CCE04FC3B3E6}" srcOrd="0" destOrd="0" presId="urn:microsoft.com/office/officeart/2005/8/layout/vList6"/>
    <dgm:cxn modelId="{F2914D2A-795E-44DF-933F-AF7B02424747}" type="presOf" srcId="{66C397A8-64A9-4823-8286-92676BC4AED3}" destId="{5FA7E2ED-7797-473A-A48A-541BBB20D0A4}" srcOrd="0" destOrd="0" presId="urn:microsoft.com/office/officeart/2005/8/layout/vList6"/>
    <dgm:cxn modelId="{5CA4AB2B-3CE2-4658-A3E5-5044EDF394DD}" type="presOf" srcId="{24DAA91F-BBE7-40CB-A2D2-55FE8EBD44EA}" destId="{798BF8ED-5130-470E-B4D8-939B801C6633}" srcOrd="0" destOrd="0" presId="urn:microsoft.com/office/officeart/2005/8/layout/vList6"/>
    <dgm:cxn modelId="{3BD4773E-CECC-4CD0-A6BC-2BCE661B45E0}" srcId="{A6BF39F1-5FD4-49C9-A164-8DDA787D7730}" destId="{1ECC505C-6E6F-43B0-AF15-835C01F0D02E}" srcOrd="1" destOrd="0" parTransId="{A4D4E861-62A0-4364-A981-D30C6D38FE75}" sibTransId="{5296F9B9-6716-468D-A7E7-38457D99590F}"/>
    <dgm:cxn modelId="{67DE234B-E4D1-462E-8FB3-09F1C774DFE7}" srcId="{E8946A5A-0DBE-40AE-B28B-C99C8939CF36}" destId="{35AD4E75-3ADC-4EB0-B841-AD4107669712}" srcOrd="3" destOrd="0" parTransId="{AC16DE6A-AF3D-4295-9315-A79FB1FB2F67}" sibTransId="{0A71393C-19E0-4BD8-A73E-9B21BAF95F53}"/>
    <dgm:cxn modelId="{8423054C-14D7-47BC-A46E-B80CF5FC42DF}" srcId="{E8946A5A-0DBE-40AE-B28B-C99C8939CF36}" destId="{A6BF39F1-5FD4-49C9-A164-8DDA787D7730}" srcOrd="1" destOrd="0" parTransId="{15270BC1-1863-48CF-8D2B-5A7F28A7763E}" sibTransId="{0BE5C91D-525E-4DEE-B201-287E463CAE40}"/>
    <dgm:cxn modelId="{3815344C-FD4B-4906-946A-BDE6DD29D64C}" srcId="{E8946A5A-0DBE-40AE-B28B-C99C8939CF36}" destId="{1A218007-371A-4B7E-8ACF-18321CD25389}" srcOrd="2" destOrd="0" parTransId="{1087CC4E-EB99-460F-93D3-45596BAEC78D}" sibTransId="{58A409BC-2BB1-45B2-9E9B-AC1DDD1694EB}"/>
    <dgm:cxn modelId="{46196B71-B553-4977-92F6-1C2CC94160B6}" type="presOf" srcId="{A90D1E6F-3E5C-4872-AF47-AC7952E6570E}" destId="{8B14EC98-7FF1-48FD-8747-26FB62A85467}" srcOrd="0" destOrd="0" presId="urn:microsoft.com/office/officeart/2005/8/layout/vList6"/>
    <dgm:cxn modelId="{FEF2BD76-0785-40A8-90E9-098C1F959EB9}" type="presOf" srcId="{1ECC505C-6E6F-43B0-AF15-835C01F0D02E}" destId="{8B14EC98-7FF1-48FD-8747-26FB62A85467}" srcOrd="0" destOrd="1" presId="urn:microsoft.com/office/officeart/2005/8/layout/vList6"/>
    <dgm:cxn modelId="{1F850D88-70E5-43D6-92AA-D9A54DA78A18}" srcId="{E8946A5A-0DBE-40AE-B28B-C99C8939CF36}" destId="{66C397A8-64A9-4823-8286-92676BC4AED3}" srcOrd="0" destOrd="0" parTransId="{A8A1C961-E5F0-47F2-A39C-CF5F6B8C44D8}" sibTransId="{ECBECDA4-CB46-4610-BA59-DBE5C1361C40}"/>
    <dgm:cxn modelId="{6DE4AB8B-7397-4CD9-951E-4CF3CD94F4B0}" srcId="{35AD4E75-3ADC-4EB0-B841-AD4107669712}" destId="{393EC020-CF2A-43E1-B52B-E52D22DC78CB}" srcOrd="0" destOrd="0" parTransId="{B5F548AD-5103-4E5D-A566-FF44849FAC42}" sibTransId="{C6B262A0-FB7D-4078-B865-28F5D2BDAE83}"/>
    <dgm:cxn modelId="{986129AE-D1A9-4E77-B8FD-C0ED2B5D7B98}" type="presOf" srcId="{ECF28CCE-6FBB-4815-9B65-8DEF4B0ACB07}" destId="{EFAB8667-7EB1-4545-9ED0-F92A1820AD43}" srcOrd="0" destOrd="0" presId="urn:microsoft.com/office/officeart/2005/8/layout/vList6"/>
    <dgm:cxn modelId="{6BAF75B3-9E2C-43C9-87D6-D60A3E09C579}" type="presOf" srcId="{35AD4E75-3ADC-4EB0-B841-AD4107669712}" destId="{E6697B32-2279-4AC9-B3EA-F301B474D6D5}" srcOrd="0" destOrd="0" presId="urn:microsoft.com/office/officeart/2005/8/layout/vList6"/>
    <dgm:cxn modelId="{879E44C5-DFD1-4996-BB73-6846867BD745}" type="presOf" srcId="{1A218007-371A-4B7E-8ACF-18321CD25389}" destId="{6C303694-B7D4-40BF-9BFE-2B1C7409A562}" srcOrd="0" destOrd="0" presId="urn:microsoft.com/office/officeart/2005/8/layout/vList6"/>
    <dgm:cxn modelId="{0D23F3D2-EE11-4093-A96C-DF0A0C987F5B}" srcId="{1A218007-371A-4B7E-8ACF-18321CD25389}" destId="{ECF28CCE-6FBB-4815-9B65-8DEF4B0ACB07}" srcOrd="0" destOrd="0" parTransId="{96751CD8-D26F-43AA-8598-6BE1BAD76FFD}" sibTransId="{102F367D-B359-4E08-955E-EA340FC76944}"/>
    <dgm:cxn modelId="{D347DCDF-9D2D-49E3-8B30-05AE905CF19B}" srcId="{A6BF39F1-5FD4-49C9-A164-8DDA787D7730}" destId="{A90D1E6F-3E5C-4872-AF47-AC7952E6570E}" srcOrd="0" destOrd="0" parTransId="{B5F5B0A5-0D2C-4957-8B64-79AE4EA5B99C}" sibTransId="{0582087F-93D3-4A58-9D29-D2D20F101FDC}"/>
    <dgm:cxn modelId="{55E79BEA-9C84-4B60-ABE1-327AB29C5846}" type="presOf" srcId="{393EC020-CF2A-43E1-B52B-E52D22DC78CB}" destId="{2F3653DB-D4E7-48D7-9790-4E8F643C6A62}" srcOrd="0" destOrd="0" presId="urn:microsoft.com/office/officeart/2005/8/layout/vList6"/>
    <dgm:cxn modelId="{29ED0F22-4D0E-4339-8FF5-09501C2AC0D9}" type="presParOf" srcId="{4EA2F953-8AE1-4B58-B6AA-CCE04FC3B3E6}" destId="{27AAA66F-B73D-4153-91C4-80F2DC06AFA3}" srcOrd="0" destOrd="0" presId="urn:microsoft.com/office/officeart/2005/8/layout/vList6"/>
    <dgm:cxn modelId="{C09D126D-4AF4-4220-9E48-1ACFBCD2473F}" type="presParOf" srcId="{27AAA66F-B73D-4153-91C4-80F2DC06AFA3}" destId="{5FA7E2ED-7797-473A-A48A-541BBB20D0A4}" srcOrd="0" destOrd="0" presId="urn:microsoft.com/office/officeart/2005/8/layout/vList6"/>
    <dgm:cxn modelId="{CED43669-8719-447C-A92E-DBF8F0709626}" type="presParOf" srcId="{27AAA66F-B73D-4153-91C4-80F2DC06AFA3}" destId="{798BF8ED-5130-470E-B4D8-939B801C6633}" srcOrd="1" destOrd="0" presId="urn:microsoft.com/office/officeart/2005/8/layout/vList6"/>
    <dgm:cxn modelId="{880A079D-15E4-446C-BDB9-3BB9B90071BD}" type="presParOf" srcId="{4EA2F953-8AE1-4B58-B6AA-CCE04FC3B3E6}" destId="{C24E5AF5-C157-4082-9F82-E70E29FA09ED}" srcOrd="1" destOrd="0" presId="urn:microsoft.com/office/officeart/2005/8/layout/vList6"/>
    <dgm:cxn modelId="{073BB52E-47D0-4B17-89A7-257F3A911FB1}" type="presParOf" srcId="{4EA2F953-8AE1-4B58-B6AA-CCE04FC3B3E6}" destId="{5BDA242E-8826-42BC-A0FE-15BC5B7D639F}" srcOrd="2" destOrd="0" presId="urn:microsoft.com/office/officeart/2005/8/layout/vList6"/>
    <dgm:cxn modelId="{AAA105CE-E5EA-4C2B-AAA2-1DCD5FE98DED}" type="presParOf" srcId="{5BDA242E-8826-42BC-A0FE-15BC5B7D639F}" destId="{C2A1457C-C7E1-49F0-AF37-7664086E95CE}" srcOrd="0" destOrd="0" presId="urn:microsoft.com/office/officeart/2005/8/layout/vList6"/>
    <dgm:cxn modelId="{FCC64D74-0FAB-47DB-A98A-1B9F14DCF9E8}" type="presParOf" srcId="{5BDA242E-8826-42BC-A0FE-15BC5B7D639F}" destId="{8B14EC98-7FF1-48FD-8747-26FB62A85467}" srcOrd="1" destOrd="0" presId="urn:microsoft.com/office/officeart/2005/8/layout/vList6"/>
    <dgm:cxn modelId="{EE021053-B7DF-4B32-B74D-C6740C679942}" type="presParOf" srcId="{4EA2F953-8AE1-4B58-B6AA-CCE04FC3B3E6}" destId="{A5346A00-EDF0-40E3-9301-7B0C09D57D94}" srcOrd="3" destOrd="0" presId="urn:microsoft.com/office/officeart/2005/8/layout/vList6"/>
    <dgm:cxn modelId="{0E244910-1885-4FA2-8C7E-E9B587E33D53}" type="presParOf" srcId="{4EA2F953-8AE1-4B58-B6AA-CCE04FC3B3E6}" destId="{B36B8121-744F-473C-8B8C-C0BF52D9B44E}" srcOrd="4" destOrd="0" presId="urn:microsoft.com/office/officeart/2005/8/layout/vList6"/>
    <dgm:cxn modelId="{2C4A6C39-7DBE-4B07-B561-21E1EE528ACD}" type="presParOf" srcId="{B36B8121-744F-473C-8B8C-C0BF52D9B44E}" destId="{6C303694-B7D4-40BF-9BFE-2B1C7409A562}" srcOrd="0" destOrd="0" presId="urn:microsoft.com/office/officeart/2005/8/layout/vList6"/>
    <dgm:cxn modelId="{1DC30495-AD09-4CF4-8B72-732E16EF8AFE}" type="presParOf" srcId="{B36B8121-744F-473C-8B8C-C0BF52D9B44E}" destId="{EFAB8667-7EB1-4545-9ED0-F92A1820AD43}" srcOrd="1" destOrd="0" presId="urn:microsoft.com/office/officeart/2005/8/layout/vList6"/>
    <dgm:cxn modelId="{EE4F336F-74F6-4562-A7EA-7F5AC58ECE45}" type="presParOf" srcId="{4EA2F953-8AE1-4B58-B6AA-CCE04FC3B3E6}" destId="{4CE9B959-3A2A-42F1-9F22-51BB5368102F}" srcOrd="5" destOrd="0" presId="urn:microsoft.com/office/officeart/2005/8/layout/vList6"/>
    <dgm:cxn modelId="{554CFA38-0B90-4B72-AA1D-B9C1067E0E6D}" type="presParOf" srcId="{4EA2F953-8AE1-4B58-B6AA-CCE04FC3B3E6}" destId="{5C837CA8-2766-47D8-A453-57086D3275FC}" srcOrd="6" destOrd="0" presId="urn:microsoft.com/office/officeart/2005/8/layout/vList6"/>
    <dgm:cxn modelId="{5B973C79-C62B-4789-A04F-4D051C050B73}" type="presParOf" srcId="{5C837CA8-2766-47D8-A453-57086D3275FC}" destId="{E6697B32-2279-4AC9-B3EA-F301B474D6D5}" srcOrd="0" destOrd="0" presId="urn:microsoft.com/office/officeart/2005/8/layout/vList6"/>
    <dgm:cxn modelId="{29FC5873-9DBF-4447-8347-B2F6E835BF77}" type="presParOf" srcId="{5C837CA8-2766-47D8-A453-57086D3275FC}" destId="{2F3653DB-D4E7-48D7-9790-4E8F643C6A62}"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D3B91-6841-48F6-9870-2E2F342600E9}">
      <dsp:nvSpPr>
        <dsp:cNvPr id="0" name=""/>
        <dsp:cNvSpPr/>
      </dsp:nvSpPr>
      <dsp:spPr>
        <a:xfrm rot="5400000">
          <a:off x="-194157" y="195381"/>
          <a:ext cx="1294385" cy="906069"/>
        </a:xfrm>
        <a:prstGeom prst="chevron">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rPr>
            <a:t>2013</a:t>
          </a:r>
        </a:p>
      </dsp:txBody>
      <dsp:txXfrm rot="-5400000">
        <a:off x="2" y="454258"/>
        <a:ext cx="906069" cy="388316"/>
      </dsp:txXfrm>
    </dsp:sp>
    <dsp:sp modelId="{E098B01A-3CA5-432F-871E-CEA4C90A26DA}">
      <dsp:nvSpPr>
        <dsp:cNvPr id="0" name=""/>
        <dsp:cNvSpPr/>
      </dsp:nvSpPr>
      <dsp:spPr>
        <a:xfrm rot="5400000">
          <a:off x="1967840" y="-1060546"/>
          <a:ext cx="841350" cy="2964891"/>
        </a:xfrm>
        <a:prstGeom prst="round2SameRect">
          <a:avLst/>
        </a:prstGeom>
        <a:solidFill>
          <a:schemeClr val="accent6">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IN" sz="1600" b="1" kern="1200" dirty="0"/>
            <a:t>BBA LL.B.(H)</a:t>
          </a:r>
        </a:p>
        <a:p>
          <a:pPr marL="171450" lvl="1" indent="-171450" algn="l" defTabSz="711200">
            <a:lnSpc>
              <a:spcPct val="90000"/>
            </a:lnSpc>
            <a:spcBef>
              <a:spcPct val="0"/>
            </a:spcBef>
            <a:spcAft>
              <a:spcPct val="15000"/>
            </a:spcAft>
            <a:buChar char="•"/>
          </a:pPr>
          <a:r>
            <a:rPr lang="en-IN" sz="1600" b="1" kern="1200" dirty="0" err="1"/>
            <a:t>B.Com</a:t>
          </a:r>
          <a:r>
            <a:rPr lang="en-IN" sz="1600" b="1" kern="1200" dirty="0"/>
            <a:t> LL.B.(H)</a:t>
          </a:r>
        </a:p>
      </dsp:txBody>
      <dsp:txXfrm rot="-5400000">
        <a:off x="906070" y="42295"/>
        <a:ext cx="2923820" cy="759208"/>
      </dsp:txXfrm>
    </dsp:sp>
    <dsp:sp modelId="{BBDAC36D-173D-4ACD-B95D-3E554EEBFCF1}">
      <dsp:nvSpPr>
        <dsp:cNvPr id="0" name=""/>
        <dsp:cNvSpPr/>
      </dsp:nvSpPr>
      <dsp:spPr>
        <a:xfrm rot="5400000">
          <a:off x="-194157" y="1290979"/>
          <a:ext cx="1294385" cy="906069"/>
        </a:xfrm>
        <a:prstGeom prst="chevron">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rPr>
            <a:t>2015</a:t>
          </a:r>
        </a:p>
      </dsp:txBody>
      <dsp:txXfrm rot="-5400000">
        <a:off x="2" y="1549856"/>
        <a:ext cx="906069" cy="388316"/>
      </dsp:txXfrm>
    </dsp:sp>
    <dsp:sp modelId="{E887EE9D-8C64-4940-AA07-CAD1D4B19823}">
      <dsp:nvSpPr>
        <dsp:cNvPr id="0" name=""/>
        <dsp:cNvSpPr/>
      </dsp:nvSpPr>
      <dsp:spPr>
        <a:xfrm rot="5400000">
          <a:off x="1967840" y="35050"/>
          <a:ext cx="841350" cy="2964891"/>
        </a:xfrm>
        <a:prstGeom prst="round2SameRect">
          <a:avLst/>
        </a:prstGeom>
        <a:solidFill>
          <a:schemeClr val="accent6">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IN" sz="1600" b="1" kern="1200" dirty="0"/>
            <a:t>B.A. LL.B.(H)</a:t>
          </a:r>
        </a:p>
        <a:p>
          <a:pPr marL="171450" lvl="1" indent="-171450" algn="l" defTabSz="711200">
            <a:lnSpc>
              <a:spcPct val="90000"/>
            </a:lnSpc>
            <a:spcBef>
              <a:spcPct val="0"/>
            </a:spcBef>
            <a:spcAft>
              <a:spcPct val="15000"/>
            </a:spcAft>
            <a:buChar char="•"/>
          </a:pPr>
          <a:r>
            <a:rPr lang="en-IN" sz="1600" b="1" kern="1200" dirty="0"/>
            <a:t>LL.B.(H)</a:t>
          </a:r>
        </a:p>
      </dsp:txBody>
      <dsp:txXfrm rot="-5400000">
        <a:off x="906070" y="1137892"/>
        <a:ext cx="2923820" cy="759208"/>
      </dsp:txXfrm>
    </dsp:sp>
    <dsp:sp modelId="{97F6AF47-6F78-48CA-B37B-018DAF99C746}">
      <dsp:nvSpPr>
        <dsp:cNvPr id="0" name=""/>
        <dsp:cNvSpPr/>
      </dsp:nvSpPr>
      <dsp:spPr>
        <a:xfrm rot="5400000">
          <a:off x="-194157" y="2386577"/>
          <a:ext cx="1294385" cy="906069"/>
        </a:xfrm>
        <a:prstGeom prst="chevron">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rPr>
            <a:t>2016</a:t>
          </a:r>
        </a:p>
      </dsp:txBody>
      <dsp:txXfrm rot="-5400000">
        <a:off x="2" y="2645454"/>
        <a:ext cx="906069" cy="388316"/>
      </dsp:txXfrm>
    </dsp:sp>
    <dsp:sp modelId="{874DD4F7-E381-41C3-9A6D-AAB783C6B152}">
      <dsp:nvSpPr>
        <dsp:cNvPr id="0" name=""/>
        <dsp:cNvSpPr/>
      </dsp:nvSpPr>
      <dsp:spPr>
        <a:xfrm rot="5400000">
          <a:off x="1967840" y="1130648"/>
          <a:ext cx="841350" cy="2964891"/>
        </a:xfrm>
        <a:prstGeom prst="round2SameRect">
          <a:avLst/>
        </a:prstGeom>
        <a:solidFill>
          <a:schemeClr val="accent6">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IN" sz="1600" b="1" kern="1200" dirty="0"/>
            <a:t>LL.M. (One year)</a:t>
          </a:r>
        </a:p>
        <a:p>
          <a:pPr marL="171450" lvl="1" indent="-171450" algn="l" defTabSz="711200">
            <a:lnSpc>
              <a:spcPct val="90000"/>
            </a:lnSpc>
            <a:spcBef>
              <a:spcPct val="0"/>
            </a:spcBef>
            <a:spcAft>
              <a:spcPct val="15000"/>
            </a:spcAft>
            <a:buChar char="•"/>
          </a:pPr>
          <a:r>
            <a:rPr lang="en-IN" sz="1600" b="1" kern="1200" dirty="0"/>
            <a:t>PH.D</a:t>
          </a:r>
          <a:r>
            <a:rPr lang="en-IN" sz="1900" kern="1200" dirty="0"/>
            <a:t>. </a:t>
          </a:r>
        </a:p>
      </dsp:txBody>
      <dsp:txXfrm rot="-5400000">
        <a:off x="906070" y="2233490"/>
        <a:ext cx="2923820" cy="7592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29992-9091-48CA-8B50-41968ADFA52A}">
      <dsp:nvSpPr>
        <dsp:cNvPr id="0" name=""/>
        <dsp:cNvSpPr/>
      </dsp:nvSpPr>
      <dsp:spPr>
        <a:xfrm>
          <a:off x="5662" y="726091"/>
          <a:ext cx="2694478" cy="1856495"/>
        </a:xfrm>
        <a:prstGeom prst="roundRect">
          <a:avLst/>
        </a:prstGeom>
        <a:blipFill dpi="0" rotWithShape="1">
          <a:blip xmlns:r="http://schemas.openxmlformats.org/officeDocument/2006/relationships" r:embed="rId1"/>
          <a:srcRect/>
          <a:stretch>
            <a:fillRect t="1620" b="16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88FB1-1597-443A-A3B6-77716EF8D97F}">
      <dsp:nvSpPr>
        <dsp:cNvPr id="0" name=""/>
        <dsp:cNvSpPr/>
      </dsp:nvSpPr>
      <dsp:spPr>
        <a:xfrm>
          <a:off x="5662" y="2582587"/>
          <a:ext cx="2694478" cy="999651"/>
        </a:xfrm>
        <a:prstGeom prst="rect">
          <a:avLst/>
        </a:prstGeom>
        <a:solidFill>
          <a:schemeClr val="accent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IN" sz="2000" b="1" kern="1200">
              <a:solidFill>
                <a:schemeClr val="bg1"/>
              </a:solidFill>
            </a:rPr>
            <a:t>MOOT COURT COMMITTEE</a:t>
          </a:r>
        </a:p>
      </dsp:txBody>
      <dsp:txXfrm>
        <a:off x="5662" y="2582587"/>
        <a:ext cx="2694478" cy="999651"/>
      </dsp:txXfrm>
    </dsp:sp>
    <dsp:sp modelId="{C91F4527-C4B5-4DE3-8375-E12F97115FD4}">
      <dsp:nvSpPr>
        <dsp:cNvPr id="0" name=""/>
        <dsp:cNvSpPr/>
      </dsp:nvSpPr>
      <dsp:spPr>
        <a:xfrm>
          <a:off x="2969702" y="726091"/>
          <a:ext cx="2694478" cy="1856495"/>
        </a:xfrm>
        <a:prstGeom prst="roundRect">
          <a:avLst/>
        </a:prstGeom>
        <a:blipFill dpi="0" rotWithShape="1">
          <a:blip xmlns:r="http://schemas.openxmlformats.org/officeDocument/2006/relationships" r:embed="rId2"/>
          <a:srcRect/>
          <a:stretch>
            <a:fillRect t="1620" b="16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2960C-8D93-456E-A8F6-F9119DCFE620}">
      <dsp:nvSpPr>
        <dsp:cNvPr id="0" name=""/>
        <dsp:cNvSpPr/>
      </dsp:nvSpPr>
      <dsp:spPr>
        <a:xfrm>
          <a:off x="2969702" y="2582587"/>
          <a:ext cx="2694478" cy="999651"/>
        </a:xfrm>
        <a:prstGeom prst="rect">
          <a:avLst/>
        </a:prstGeom>
        <a:solidFill>
          <a:schemeClr val="accent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IN" sz="2000" b="1" kern="1200">
              <a:solidFill>
                <a:schemeClr val="bg1"/>
              </a:solidFill>
            </a:rPr>
            <a:t>LEGAL AID COMMITTEE</a:t>
          </a:r>
        </a:p>
      </dsp:txBody>
      <dsp:txXfrm>
        <a:off x="2969702" y="2582587"/>
        <a:ext cx="2694478" cy="999651"/>
      </dsp:txXfrm>
    </dsp:sp>
    <dsp:sp modelId="{04B024E5-0C23-4674-B116-1A1D5C151E23}">
      <dsp:nvSpPr>
        <dsp:cNvPr id="0" name=""/>
        <dsp:cNvSpPr/>
      </dsp:nvSpPr>
      <dsp:spPr>
        <a:xfrm>
          <a:off x="5933742" y="680776"/>
          <a:ext cx="2694478" cy="1856495"/>
        </a:xfrm>
        <a:prstGeom prst="roundRect">
          <a:avLst/>
        </a:prstGeom>
        <a:blipFill rotWithShape="1">
          <a:blip xmlns:r="http://schemas.openxmlformats.org/officeDocument/2006/relationships" r:embed="rId3"/>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E33EB-DC51-4A81-B217-929085197FA9}">
      <dsp:nvSpPr>
        <dsp:cNvPr id="0" name=""/>
        <dsp:cNvSpPr/>
      </dsp:nvSpPr>
      <dsp:spPr>
        <a:xfrm>
          <a:off x="6028991" y="2553817"/>
          <a:ext cx="2694478" cy="1180908"/>
        </a:xfrm>
        <a:prstGeom prst="rect">
          <a:avLst/>
        </a:prstGeom>
        <a:solidFill>
          <a:schemeClr val="accent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1066800">
            <a:lnSpc>
              <a:spcPct val="90000"/>
            </a:lnSpc>
            <a:spcBef>
              <a:spcPct val="0"/>
            </a:spcBef>
            <a:spcAft>
              <a:spcPct val="35000"/>
            </a:spcAft>
            <a:buNone/>
          </a:pPr>
          <a:r>
            <a:rPr lang="en-IN" sz="2000" b="1" kern="1200" dirty="0">
              <a:solidFill>
                <a:schemeClr val="bg1"/>
              </a:solidFill>
              <a:latin typeface="Aptos"/>
              <a:ea typeface="+mn-ea"/>
              <a:cs typeface="+mn-cs"/>
            </a:rPr>
            <a:t>INTERNSHIP &amp; PLACEMENT COMMITTEE</a:t>
          </a:r>
        </a:p>
      </dsp:txBody>
      <dsp:txXfrm>
        <a:off x="6028991" y="2553817"/>
        <a:ext cx="2694478" cy="1180908"/>
      </dsp:txXfrm>
    </dsp:sp>
    <dsp:sp modelId="{37FD87C6-8538-4A8B-A5AE-98795318EBE3}">
      <dsp:nvSpPr>
        <dsp:cNvPr id="0" name=""/>
        <dsp:cNvSpPr/>
      </dsp:nvSpPr>
      <dsp:spPr>
        <a:xfrm>
          <a:off x="8897782" y="726091"/>
          <a:ext cx="2694478" cy="1856495"/>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4E091-ECA7-4317-9F2A-D587E479A67B}">
      <dsp:nvSpPr>
        <dsp:cNvPr id="0" name=""/>
        <dsp:cNvSpPr/>
      </dsp:nvSpPr>
      <dsp:spPr>
        <a:xfrm>
          <a:off x="8897782" y="2582587"/>
          <a:ext cx="2694478" cy="999651"/>
        </a:xfrm>
        <a:prstGeom prst="rect">
          <a:avLst/>
        </a:prstGeom>
        <a:solidFill>
          <a:schemeClr val="accent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1066800">
            <a:lnSpc>
              <a:spcPct val="90000"/>
            </a:lnSpc>
            <a:spcBef>
              <a:spcPct val="0"/>
            </a:spcBef>
            <a:spcAft>
              <a:spcPct val="35000"/>
            </a:spcAft>
            <a:buNone/>
          </a:pPr>
          <a:r>
            <a:rPr lang="en-IN" sz="2000" b="1" kern="1200">
              <a:solidFill>
                <a:schemeClr val="bg1"/>
              </a:solidFill>
              <a:latin typeface="Aptos"/>
              <a:ea typeface="+mn-ea"/>
              <a:cs typeface="+mn-cs"/>
            </a:rPr>
            <a:t>PRO-BONO CLUB</a:t>
          </a:r>
        </a:p>
      </dsp:txBody>
      <dsp:txXfrm>
        <a:off x="8897782" y="2582587"/>
        <a:ext cx="2694478" cy="9996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D3E0F-D948-4558-BDEF-2DA6883A078D}">
      <dsp:nvSpPr>
        <dsp:cNvPr id="0" name=""/>
        <dsp:cNvSpPr/>
      </dsp:nvSpPr>
      <dsp:spPr>
        <a:xfrm>
          <a:off x="128399" y="0"/>
          <a:ext cx="6627031" cy="4746171"/>
        </a:xfrm>
        <a:prstGeom prst="triangl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FAFB27-99C7-4B21-B831-E3B286301B9B}">
      <dsp:nvSpPr>
        <dsp:cNvPr id="0" name=""/>
        <dsp:cNvSpPr/>
      </dsp:nvSpPr>
      <dsp:spPr>
        <a:xfrm>
          <a:off x="3487659" y="353275"/>
          <a:ext cx="5879753" cy="1123507"/>
        </a:xfrm>
        <a:prstGeom prst="round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i="1" kern="1200" dirty="0">
              <a:latin typeface="Calibri" panose="020F0502020204030204"/>
              <a:ea typeface="+mn-ea"/>
              <a:cs typeface="+mn-cs"/>
            </a:rPr>
            <a:t>Legal</a:t>
          </a:r>
          <a:r>
            <a:rPr lang="en-IN" sz="2400" b="1" i="1" kern="1200" baseline="0" dirty="0">
              <a:latin typeface="Calibri" panose="020F0502020204030204"/>
              <a:ea typeface="+mn-ea"/>
              <a:cs typeface="+mn-cs"/>
            </a:rPr>
            <a:t> Aid and Awareness</a:t>
          </a:r>
          <a:endParaRPr lang="en-IN" sz="2400" b="1" i="1" kern="1200" dirty="0">
            <a:latin typeface="Calibri" panose="020F0502020204030204"/>
            <a:ea typeface="+mn-ea"/>
            <a:cs typeface="+mn-cs"/>
          </a:endParaRPr>
        </a:p>
      </dsp:txBody>
      <dsp:txXfrm>
        <a:off x="3542504" y="408120"/>
        <a:ext cx="5770063" cy="1013817"/>
      </dsp:txXfrm>
    </dsp:sp>
    <dsp:sp modelId="{24CA9746-5E2C-45E5-955E-C53B33653079}">
      <dsp:nvSpPr>
        <dsp:cNvPr id="0" name=""/>
        <dsp:cNvSpPr/>
      </dsp:nvSpPr>
      <dsp:spPr>
        <a:xfrm>
          <a:off x="3467741" y="1668620"/>
          <a:ext cx="6576595" cy="112350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i="1" kern="1200" dirty="0">
              <a:solidFill>
                <a:schemeClr val="tx1"/>
              </a:solidFill>
            </a:rPr>
            <a:t>Advancing Sustainable Development Practices and Fostering ‘Environmental Awareness</a:t>
          </a:r>
          <a:r>
            <a:rPr lang="en-IN" sz="2400" b="1" kern="1200" dirty="0">
              <a:solidFill>
                <a:schemeClr val="tx1"/>
              </a:solidFill>
            </a:rPr>
            <a:t>’</a:t>
          </a:r>
        </a:p>
      </dsp:txBody>
      <dsp:txXfrm>
        <a:off x="3522586" y="1723465"/>
        <a:ext cx="6466905" cy="1013817"/>
      </dsp:txXfrm>
    </dsp:sp>
    <dsp:sp modelId="{3EBA8682-573F-465E-B188-4F34E9E3E655}">
      <dsp:nvSpPr>
        <dsp:cNvPr id="0" name=""/>
        <dsp:cNvSpPr/>
      </dsp:nvSpPr>
      <dsp:spPr>
        <a:xfrm>
          <a:off x="3490837" y="3028955"/>
          <a:ext cx="6251497" cy="1123507"/>
        </a:xfrm>
        <a:prstGeom prst="roundRect">
          <a:avLst/>
        </a:prstGeom>
        <a:solidFill>
          <a:sysClr val="window" lastClr="FFFFFF">
            <a:alpha val="9000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latin typeface="Calibri" panose="020F0502020204030204"/>
              <a:ea typeface="+mn-ea"/>
              <a:cs typeface="+mn-cs"/>
            </a:rPr>
            <a:t>Competency Based Teaching Learning Pedagogy</a:t>
          </a:r>
          <a:endParaRPr lang="en-IN" sz="2400" b="1" i="1" kern="1200" dirty="0">
            <a:latin typeface="Calibri" panose="020F0502020204030204"/>
            <a:ea typeface="+mn-ea"/>
            <a:cs typeface="+mn-cs"/>
          </a:endParaRPr>
        </a:p>
      </dsp:txBody>
      <dsp:txXfrm>
        <a:off x="3545682" y="3083800"/>
        <a:ext cx="6141807" cy="10138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8397A-1005-4007-863E-F16B26DC49C8}">
      <dsp:nvSpPr>
        <dsp:cNvPr id="0" name=""/>
        <dsp:cNvSpPr/>
      </dsp:nvSpPr>
      <dsp:spPr>
        <a:xfrm>
          <a:off x="0"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ysClr val="windowText" lastClr="000000">
                  <a:hueOff val="0"/>
                  <a:satOff val="0"/>
                  <a:lumOff val="0"/>
                  <a:alphaOff val="0"/>
                </a:sysClr>
              </a:solidFill>
              <a:latin typeface="Calibri" panose="020F0502020204030204"/>
              <a:ea typeface="+mn-ea"/>
              <a:cs typeface="+mn-cs"/>
            </a:rPr>
            <a:t>Role Play</a:t>
          </a:r>
          <a:endParaRPr lang="en-IN" sz="2100" kern="1200">
            <a:solidFill>
              <a:sysClr val="windowText" lastClr="000000">
                <a:hueOff val="0"/>
                <a:satOff val="0"/>
                <a:lumOff val="0"/>
                <a:alphaOff val="0"/>
              </a:sysClr>
            </a:solidFill>
            <a:latin typeface="Calibri" panose="020F0502020204030204"/>
            <a:ea typeface="+mn-ea"/>
            <a:cs typeface="+mn-cs"/>
          </a:endParaRPr>
        </a:p>
      </dsp:txBody>
      <dsp:txXfrm>
        <a:off x="43521" y="1529421"/>
        <a:ext cx="1822336" cy="1398858"/>
      </dsp:txXfrm>
    </dsp:sp>
    <dsp:sp modelId="{CB05F529-22FA-4AC2-B9D2-AB9A2C70D921}">
      <dsp:nvSpPr>
        <dsp:cNvPr id="0" name=""/>
        <dsp:cNvSpPr/>
      </dsp:nvSpPr>
      <dsp:spPr>
        <a:xfrm>
          <a:off x="336326" y="222885"/>
          <a:ext cx="1237011" cy="1237011"/>
        </a:xfrm>
        <a:prstGeom prst="ellipse">
          <a:avLst/>
        </a:prstGeom>
        <a:blipFill rotWithShape="1">
          <a:blip xmlns:r="http://schemas.openxmlformats.org/officeDocument/2006/relationships" r:embed="rId1"/>
          <a:srcRect/>
          <a:stretch>
            <a:fillRect t="-17000" b="-17000"/>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6F44D8-6294-4348-9539-084D954A53B1}">
      <dsp:nvSpPr>
        <dsp:cNvPr id="0" name=""/>
        <dsp:cNvSpPr/>
      </dsp:nvSpPr>
      <dsp:spPr>
        <a:xfrm>
          <a:off x="1966802"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kern="1200">
              <a:solidFill>
                <a:sysClr val="windowText" lastClr="000000">
                  <a:hueOff val="0"/>
                  <a:satOff val="0"/>
                  <a:lumOff val="0"/>
                  <a:alphaOff val="0"/>
                </a:sysClr>
              </a:solidFill>
              <a:latin typeface="Calibri" panose="020F0502020204030204"/>
              <a:ea typeface="+mn-ea"/>
              <a:cs typeface="+mn-cs"/>
            </a:rPr>
            <a:t>Case</a:t>
          </a:r>
          <a:r>
            <a:rPr lang="en-IN" sz="2100" kern="1200" baseline="0">
              <a:solidFill>
                <a:sysClr val="windowText" lastClr="000000">
                  <a:hueOff val="0"/>
                  <a:satOff val="0"/>
                  <a:lumOff val="0"/>
                  <a:alphaOff val="0"/>
                </a:sysClr>
              </a:solidFill>
              <a:latin typeface="Calibri" panose="020F0502020204030204"/>
              <a:ea typeface="+mn-ea"/>
              <a:cs typeface="+mn-cs"/>
            </a:rPr>
            <a:t> Studies</a:t>
          </a:r>
          <a:endParaRPr lang="en-IN" sz="2100" kern="1200">
            <a:solidFill>
              <a:sysClr val="windowText" lastClr="000000">
                <a:hueOff val="0"/>
                <a:satOff val="0"/>
                <a:lumOff val="0"/>
                <a:alphaOff val="0"/>
              </a:sysClr>
            </a:solidFill>
            <a:latin typeface="Calibri" panose="020F0502020204030204"/>
            <a:ea typeface="+mn-ea"/>
            <a:cs typeface="+mn-cs"/>
          </a:endParaRPr>
        </a:p>
      </dsp:txBody>
      <dsp:txXfrm>
        <a:off x="2010323" y="1529421"/>
        <a:ext cx="1822336" cy="1398858"/>
      </dsp:txXfrm>
    </dsp:sp>
    <dsp:sp modelId="{9745FF45-8ACF-45C9-A525-4C7DB54A672F}">
      <dsp:nvSpPr>
        <dsp:cNvPr id="0" name=""/>
        <dsp:cNvSpPr/>
      </dsp:nvSpPr>
      <dsp:spPr>
        <a:xfrm>
          <a:off x="2302986" y="222885"/>
          <a:ext cx="1237011" cy="1237011"/>
        </a:xfrm>
        <a:prstGeom prst="ellipse">
          <a:avLst/>
        </a:prstGeom>
        <a:blipFill rotWithShape="1">
          <a:blip xmlns:r="http://schemas.openxmlformats.org/officeDocument/2006/relationships" r:embed="rId2"/>
          <a:srcRect/>
          <a:stretch>
            <a:fillRect l="-25000" r="-25000"/>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2079044-FB79-418E-8BA3-E7F4341F0B93}">
      <dsp:nvSpPr>
        <dsp:cNvPr id="0" name=""/>
        <dsp:cNvSpPr/>
      </dsp:nvSpPr>
      <dsp:spPr>
        <a:xfrm>
          <a:off x="3933462"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kern="1200">
              <a:solidFill>
                <a:sysClr val="windowText" lastClr="000000">
                  <a:hueOff val="0"/>
                  <a:satOff val="0"/>
                  <a:lumOff val="0"/>
                  <a:alphaOff val="0"/>
                </a:sysClr>
              </a:solidFill>
              <a:latin typeface="Calibri" panose="020F0502020204030204"/>
              <a:ea typeface="+mn-ea"/>
              <a:cs typeface="+mn-cs"/>
            </a:rPr>
            <a:t>Youth Parliament </a:t>
          </a:r>
        </a:p>
      </dsp:txBody>
      <dsp:txXfrm>
        <a:off x="3976983" y="1529421"/>
        <a:ext cx="1822336" cy="1398858"/>
      </dsp:txXfrm>
    </dsp:sp>
    <dsp:sp modelId="{EF37164C-4470-4F3F-81AB-F745B6A61427}">
      <dsp:nvSpPr>
        <dsp:cNvPr id="0" name=""/>
        <dsp:cNvSpPr/>
      </dsp:nvSpPr>
      <dsp:spPr>
        <a:xfrm>
          <a:off x="4269645" y="222885"/>
          <a:ext cx="1237011" cy="1237011"/>
        </a:xfrm>
        <a:prstGeom prst="ellipse">
          <a:avLst/>
        </a:prstGeom>
        <a:blipFill dpi="0" rotWithShape="1">
          <a:blip xmlns:r="http://schemas.openxmlformats.org/officeDocument/2006/relationships" r:embed="rId3"/>
          <a:srcRect/>
          <a:stretch>
            <a:fillRect l="3631" t="2616" r="-6787" b="-2"/>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19072EB-B6A0-4954-A8CE-F2E4E31A0995}">
      <dsp:nvSpPr>
        <dsp:cNvPr id="0" name=""/>
        <dsp:cNvSpPr/>
      </dsp:nvSpPr>
      <dsp:spPr>
        <a:xfrm>
          <a:off x="5900122"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kern="1200" dirty="0">
              <a:solidFill>
                <a:sysClr val="windowText" lastClr="000000">
                  <a:hueOff val="0"/>
                  <a:satOff val="0"/>
                  <a:lumOff val="0"/>
                  <a:alphaOff val="0"/>
                </a:sysClr>
              </a:solidFill>
              <a:latin typeface="Calibri" panose="020F0502020204030204"/>
              <a:ea typeface="+mn-ea"/>
              <a:cs typeface="+mn-cs"/>
            </a:rPr>
            <a:t>Peer To Peer Learning</a:t>
          </a:r>
        </a:p>
      </dsp:txBody>
      <dsp:txXfrm>
        <a:off x="5943643" y="1529421"/>
        <a:ext cx="1822336" cy="1398858"/>
      </dsp:txXfrm>
    </dsp:sp>
    <dsp:sp modelId="{B0976A14-C650-4970-A1AC-74F39075FEFB}">
      <dsp:nvSpPr>
        <dsp:cNvPr id="0" name=""/>
        <dsp:cNvSpPr/>
      </dsp:nvSpPr>
      <dsp:spPr>
        <a:xfrm>
          <a:off x="6236305" y="222885"/>
          <a:ext cx="1237011" cy="1237011"/>
        </a:xfrm>
        <a:prstGeom prst="ellipse">
          <a:avLst/>
        </a:prstGeom>
        <a:blipFill rotWithShape="1">
          <a:blip xmlns:r="http://schemas.openxmlformats.org/officeDocument/2006/relationships" r:embed="rId4"/>
          <a:srcRect/>
          <a:stretch>
            <a:fillRect l="-39000" r="-39000"/>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69BFC0D-6241-4186-803B-209946FB4DB3}">
      <dsp:nvSpPr>
        <dsp:cNvPr id="0" name=""/>
        <dsp:cNvSpPr/>
      </dsp:nvSpPr>
      <dsp:spPr>
        <a:xfrm>
          <a:off x="7836670"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ysClr val="windowText" lastClr="000000">
                  <a:hueOff val="0"/>
                  <a:satOff val="0"/>
                  <a:lumOff val="0"/>
                  <a:alphaOff val="0"/>
                </a:sysClr>
              </a:solidFill>
              <a:latin typeface="Calibri" panose="020F0502020204030204"/>
              <a:ea typeface="+mn-ea"/>
              <a:cs typeface="+mn-cs"/>
            </a:rPr>
            <a:t>Client Consultations</a:t>
          </a:r>
          <a:endParaRPr lang="en-IN" sz="2100" kern="1200">
            <a:solidFill>
              <a:sysClr val="windowText" lastClr="000000">
                <a:hueOff val="0"/>
                <a:satOff val="0"/>
                <a:lumOff val="0"/>
                <a:alphaOff val="0"/>
              </a:sysClr>
            </a:solidFill>
            <a:latin typeface="Calibri" panose="020F0502020204030204"/>
            <a:ea typeface="+mn-ea"/>
            <a:cs typeface="+mn-cs"/>
          </a:endParaRPr>
        </a:p>
      </dsp:txBody>
      <dsp:txXfrm>
        <a:off x="7880191" y="1529421"/>
        <a:ext cx="1822336" cy="1398858"/>
      </dsp:txXfrm>
    </dsp:sp>
    <dsp:sp modelId="{0E9C11EE-F191-4A20-BA14-DBD846347F2B}">
      <dsp:nvSpPr>
        <dsp:cNvPr id="0" name=""/>
        <dsp:cNvSpPr/>
      </dsp:nvSpPr>
      <dsp:spPr>
        <a:xfrm>
          <a:off x="8202965" y="222885"/>
          <a:ext cx="1237011" cy="1237011"/>
        </a:xfrm>
        <a:prstGeom prst="ellipse">
          <a:avLst/>
        </a:prstGeom>
        <a:blipFill dpi="0" rotWithShape="1">
          <a:blip xmlns:r="http://schemas.openxmlformats.org/officeDocument/2006/relationships" r:embed="rId5"/>
          <a:srcRect/>
          <a:stretch>
            <a:fillRect l="3425" t="3379" r="3351" b="-2"/>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E82B766-0F79-468F-84F1-8C09063BFBAA}">
      <dsp:nvSpPr>
        <dsp:cNvPr id="0" name=""/>
        <dsp:cNvSpPr/>
      </dsp:nvSpPr>
      <dsp:spPr>
        <a:xfrm>
          <a:off x="9833441" y="0"/>
          <a:ext cx="1909378" cy="3714750"/>
        </a:xfrm>
        <a:prstGeom prst="roundRect">
          <a:avLst>
            <a:gd name="adj" fmla="val 10000"/>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ysClr val="windowText" lastClr="000000">
                  <a:hueOff val="0"/>
                  <a:satOff val="0"/>
                  <a:lumOff val="0"/>
                  <a:alphaOff val="0"/>
                </a:sysClr>
              </a:solidFill>
              <a:latin typeface="Calibri" panose="020F0502020204030204"/>
              <a:ea typeface="+mn-ea"/>
              <a:cs typeface="+mn-cs"/>
            </a:rPr>
            <a:t>Mock Trial/ Trial Advocacy</a:t>
          </a:r>
          <a:endParaRPr lang="en-IN" sz="2100" kern="1200" dirty="0">
            <a:solidFill>
              <a:sysClr val="windowText" lastClr="000000">
                <a:hueOff val="0"/>
                <a:satOff val="0"/>
                <a:lumOff val="0"/>
                <a:alphaOff val="0"/>
              </a:sysClr>
            </a:solidFill>
            <a:latin typeface="Calibri" panose="020F0502020204030204"/>
            <a:ea typeface="+mn-ea"/>
            <a:cs typeface="+mn-cs"/>
          </a:endParaRPr>
        </a:p>
      </dsp:txBody>
      <dsp:txXfrm>
        <a:off x="9876962" y="1529421"/>
        <a:ext cx="1822336" cy="1398858"/>
      </dsp:txXfrm>
    </dsp:sp>
    <dsp:sp modelId="{AA320570-CC13-4CBE-B952-6985098BECA8}">
      <dsp:nvSpPr>
        <dsp:cNvPr id="0" name=""/>
        <dsp:cNvSpPr/>
      </dsp:nvSpPr>
      <dsp:spPr>
        <a:xfrm>
          <a:off x="10169624" y="222885"/>
          <a:ext cx="1237011" cy="1237011"/>
        </a:xfrm>
        <a:prstGeom prst="ellipse">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2000" r="-42000"/>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07C4636-893A-414F-89DD-A8C4CDA57AF5}">
      <dsp:nvSpPr>
        <dsp:cNvPr id="0" name=""/>
        <dsp:cNvSpPr/>
      </dsp:nvSpPr>
      <dsp:spPr>
        <a:xfrm>
          <a:off x="469718" y="2971800"/>
          <a:ext cx="10803525" cy="557212"/>
        </a:xfrm>
        <a:prstGeom prst="leftRightArrow">
          <a:avLst/>
        </a:prstGeom>
        <a:solidFill>
          <a:srgbClr val="ED7D31">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270B7-1480-4EEA-BFCC-8629DCFE95BA}">
      <dsp:nvSpPr>
        <dsp:cNvPr id="0" name=""/>
        <dsp:cNvSpPr/>
      </dsp:nvSpPr>
      <dsp:spPr>
        <a:xfrm>
          <a:off x="-5860076" y="-595895"/>
          <a:ext cx="6976424" cy="6976424"/>
        </a:xfrm>
        <a:prstGeom prst="blockArc">
          <a:avLst>
            <a:gd name="adj1" fmla="val 18900000"/>
            <a:gd name="adj2" fmla="val 2700000"/>
            <a:gd name="adj3" fmla="val 310"/>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CBCF93B-CC9A-4284-899F-AB7494482A6F}">
      <dsp:nvSpPr>
        <dsp:cNvPr id="0" name=""/>
        <dsp:cNvSpPr/>
      </dsp:nvSpPr>
      <dsp:spPr>
        <a:xfrm>
          <a:off x="657173" y="662314"/>
          <a:ext cx="3489031" cy="797315"/>
        </a:xfrm>
        <a:prstGeom prst="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2869" tIns="45720" rIns="45720" bIns="45720" numCol="1" spcCol="1270" anchor="ctr" anchorCtr="0">
          <a:noAutofit/>
        </a:bodyPr>
        <a:lstStyle/>
        <a:p>
          <a:pPr marL="0" lvl="0" indent="0" algn="l" defTabSz="800100">
            <a:lnSpc>
              <a:spcPct val="90000"/>
            </a:lnSpc>
            <a:spcBef>
              <a:spcPct val="0"/>
            </a:spcBef>
            <a:spcAft>
              <a:spcPct val="35000"/>
            </a:spcAft>
            <a:buNone/>
          </a:pPr>
          <a:r>
            <a:rPr lang="en-IN" sz="1800" b="1" kern="1200">
              <a:latin typeface="Arial" panose="020B0604020202020204" pitchFamily="34" charset="0"/>
              <a:cs typeface="Arial" panose="020B0604020202020204" pitchFamily="34" charset="0"/>
            </a:rPr>
            <a:t>SOLS- Advisory Board </a:t>
          </a:r>
        </a:p>
      </dsp:txBody>
      <dsp:txXfrm>
        <a:off x="657173" y="662314"/>
        <a:ext cx="3489031" cy="797315"/>
      </dsp:txXfrm>
    </dsp:sp>
    <dsp:sp modelId="{0438DA9D-D106-4263-8B60-ED851BA0D7CA}">
      <dsp:nvSpPr>
        <dsp:cNvPr id="0" name=""/>
        <dsp:cNvSpPr/>
      </dsp:nvSpPr>
      <dsp:spPr>
        <a:xfrm>
          <a:off x="85995" y="599724"/>
          <a:ext cx="996644" cy="99664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C90F7B0-2373-4074-8B7A-B186EFC98567}">
      <dsp:nvSpPr>
        <dsp:cNvPr id="0" name=""/>
        <dsp:cNvSpPr/>
      </dsp:nvSpPr>
      <dsp:spPr>
        <a:xfrm>
          <a:off x="1041436" y="1895569"/>
          <a:ext cx="3031912" cy="797315"/>
        </a:xfrm>
        <a:prstGeom prst="rect">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2869" tIns="45720" rIns="45720" bIns="45720" numCol="1" spcCol="1270" anchor="ctr" anchorCtr="0">
          <a:noAutofit/>
        </a:bodyPr>
        <a:lstStyle/>
        <a:p>
          <a:pPr marL="0" lvl="0" indent="0" algn="l" defTabSz="800100">
            <a:lnSpc>
              <a:spcPct val="100000"/>
            </a:lnSpc>
            <a:spcBef>
              <a:spcPct val="0"/>
            </a:spcBef>
            <a:spcAft>
              <a:spcPct val="35000"/>
            </a:spcAft>
            <a:buNone/>
          </a:pPr>
          <a:r>
            <a:rPr lang="en-US" sz="1800" b="1" kern="1200" baseline="0">
              <a:latin typeface="Arial" panose="020B0604020202020204" pitchFamily="34" charset="0"/>
              <a:cs typeface="Arial" panose="020B0604020202020204" pitchFamily="34" charset="0"/>
            </a:rPr>
            <a:t>Moti Lal Nehru Chair</a:t>
          </a:r>
          <a:endParaRPr lang="en-IN" sz="1800" b="0" kern="1200">
            <a:latin typeface="Arial" panose="020B0604020202020204" pitchFamily="34" charset="0"/>
            <a:cs typeface="Arial" panose="020B0604020202020204" pitchFamily="34" charset="0"/>
          </a:endParaRPr>
        </a:p>
      </dsp:txBody>
      <dsp:txXfrm>
        <a:off x="1041436" y="1895569"/>
        <a:ext cx="3031912" cy="797315"/>
      </dsp:txXfrm>
    </dsp:sp>
    <dsp:sp modelId="{EECFEC10-18EC-4633-98F8-04C2C210D59E}">
      <dsp:nvSpPr>
        <dsp:cNvPr id="0" name=""/>
        <dsp:cNvSpPr/>
      </dsp:nvSpPr>
      <dsp:spPr>
        <a:xfrm>
          <a:off x="543114" y="1795904"/>
          <a:ext cx="996644" cy="99664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7D091B1-4FF7-494A-A274-F71135566EBD}">
      <dsp:nvSpPr>
        <dsp:cNvPr id="0" name=""/>
        <dsp:cNvSpPr/>
      </dsp:nvSpPr>
      <dsp:spPr>
        <a:xfrm>
          <a:off x="1041436" y="3091749"/>
          <a:ext cx="3031912" cy="797315"/>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286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baseline="0">
              <a:latin typeface="Arial" panose="020B0604020202020204" pitchFamily="34" charset="0"/>
              <a:cs typeface="Arial" panose="020B0604020202020204" pitchFamily="34" charset="0"/>
            </a:rPr>
            <a:t>Centre for Criminology and Victimology</a:t>
          </a:r>
          <a:endParaRPr lang="en-IN" sz="1700" b="1" kern="1200"/>
        </a:p>
      </dsp:txBody>
      <dsp:txXfrm>
        <a:off x="1041436" y="3091749"/>
        <a:ext cx="3031912" cy="797315"/>
      </dsp:txXfrm>
    </dsp:sp>
    <dsp:sp modelId="{5D82AC6D-EB7C-44D3-92AF-65E3065BEFDD}">
      <dsp:nvSpPr>
        <dsp:cNvPr id="0" name=""/>
        <dsp:cNvSpPr/>
      </dsp:nvSpPr>
      <dsp:spPr>
        <a:xfrm>
          <a:off x="543114" y="2992085"/>
          <a:ext cx="996644" cy="99664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2B75360-59E1-4ACD-AC4A-C088B5E1CC08}">
      <dsp:nvSpPr>
        <dsp:cNvPr id="0" name=""/>
        <dsp:cNvSpPr/>
      </dsp:nvSpPr>
      <dsp:spPr>
        <a:xfrm>
          <a:off x="637769" y="4323768"/>
          <a:ext cx="3489031" cy="797315"/>
        </a:xfrm>
        <a:prstGeom prst="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2869" tIns="43180" rIns="43180" bIns="43180" numCol="1" spcCol="1270" anchor="ctr" anchorCtr="0">
          <a:noAutofit/>
        </a:bodyPr>
        <a:lstStyle/>
        <a:p>
          <a:pPr marL="0" lvl="0" indent="0" algn="l" defTabSz="755650">
            <a:lnSpc>
              <a:spcPct val="90000"/>
            </a:lnSpc>
            <a:spcBef>
              <a:spcPct val="0"/>
            </a:spcBef>
            <a:spcAft>
              <a:spcPct val="35000"/>
            </a:spcAft>
            <a:buNone/>
          </a:pPr>
          <a:r>
            <a:rPr lang="en-US" sz="1700" b="1" kern="1200" baseline="0">
              <a:latin typeface="Arial" panose="020B0604020202020204" pitchFamily="34" charset="0"/>
              <a:cs typeface="Arial" panose="020B0604020202020204" pitchFamily="34" charset="0"/>
            </a:rPr>
            <a:t>Centre for Human Rights</a:t>
          </a:r>
          <a:endParaRPr lang="en-IN" sz="1700" b="1" kern="1200"/>
        </a:p>
      </dsp:txBody>
      <dsp:txXfrm>
        <a:off x="637769" y="4323768"/>
        <a:ext cx="3489031" cy="797315"/>
      </dsp:txXfrm>
    </dsp:sp>
    <dsp:sp modelId="{66B5E74F-8660-4976-A2F0-664A26C49EB3}">
      <dsp:nvSpPr>
        <dsp:cNvPr id="0" name=""/>
        <dsp:cNvSpPr/>
      </dsp:nvSpPr>
      <dsp:spPr>
        <a:xfrm>
          <a:off x="85995" y="4188265"/>
          <a:ext cx="996644" cy="99664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13500-9C1E-47A6-B8F3-6DDEB32D88E4}">
      <dsp:nvSpPr>
        <dsp:cNvPr id="0" name=""/>
        <dsp:cNvSpPr/>
      </dsp:nvSpPr>
      <dsp:spPr>
        <a:xfrm>
          <a:off x="0" y="0"/>
          <a:ext cx="2313712" cy="1396292"/>
        </a:xfrm>
        <a:prstGeom prst="horizontalScroll">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latin typeface="Calibri" panose="020F0502020204030204"/>
              <a:ea typeface="+mn-ea"/>
              <a:cs typeface="+mn-cs"/>
            </a:rPr>
            <a:t>CONSTANT GUIDANCE BY THE LEGAL LUMINARIES</a:t>
          </a:r>
        </a:p>
      </dsp:txBody>
      <dsp:txXfrm>
        <a:off x="174537" y="174537"/>
        <a:ext cx="2051907" cy="1047219"/>
      </dsp:txXfrm>
    </dsp:sp>
    <dsp:sp modelId="{61B49FC1-04E5-4F86-8E59-F32C2CF6B84E}">
      <dsp:nvSpPr>
        <dsp:cNvPr id="0" name=""/>
        <dsp:cNvSpPr/>
      </dsp:nvSpPr>
      <dsp:spPr>
        <a:xfrm rot="5400000">
          <a:off x="895051" y="1431199"/>
          <a:ext cx="523609" cy="628331"/>
        </a:xfrm>
        <a:prstGeom prst="rightArrow">
          <a:avLst>
            <a:gd name="adj1" fmla="val 60000"/>
            <a:gd name="adj2" fmla="val 50000"/>
          </a:avLst>
        </a:prstGeom>
        <a:solidFill>
          <a:srgbClr val="ED7D31">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solidFill>
              <a:sysClr val="window" lastClr="FFFFFF"/>
            </a:solidFill>
            <a:latin typeface="Calibri" panose="020F0502020204030204"/>
            <a:ea typeface="+mn-ea"/>
            <a:cs typeface="+mn-cs"/>
          </a:endParaRPr>
        </a:p>
      </dsp:txBody>
      <dsp:txXfrm rot="-5400000">
        <a:off x="968357" y="1483560"/>
        <a:ext cx="376999" cy="366526"/>
      </dsp:txXfrm>
    </dsp:sp>
    <dsp:sp modelId="{0CFAAC7E-1D2D-44E7-B8F8-AEB281374533}">
      <dsp:nvSpPr>
        <dsp:cNvPr id="0" name=""/>
        <dsp:cNvSpPr/>
      </dsp:nvSpPr>
      <dsp:spPr>
        <a:xfrm>
          <a:off x="40595" y="2094438"/>
          <a:ext cx="2232520" cy="1396292"/>
        </a:xfrm>
        <a:prstGeom prst="horizontalScroll">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latin typeface="Calibri" panose="020F0502020204030204"/>
              <a:ea typeface="+mn-ea"/>
              <a:cs typeface="+mn-cs"/>
            </a:rPr>
            <a:t>ENRICHMENT OF COURSE CURRICULUM</a:t>
          </a:r>
        </a:p>
      </dsp:txBody>
      <dsp:txXfrm>
        <a:off x="215132" y="2268975"/>
        <a:ext cx="1970715" cy="1047219"/>
      </dsp:txXfrm>
    </dsp:sp>
    <dsp:sp modelId="{16B0191C-D8DF-44C1-8A08-1F20E5827B04}">
      <dsp:nvSpPr>
        <dsp:cNvPr id="0" name=""/>
        <dsp:cNvSpPr/>
      </dsp:nvSpPr>
      <dsp:spPr>
        <a:xfrm rot="5400000">
          <a:off x="895051" y="3525637"/>
          <a:ext cx="523609" cy="628331"/>
        </a:xfrm>
        <a:prstGeom prst="rightArrow">
          <a:avLst>
            <a:gd name="adj1" fmla="val 60000"/>
            <a:gd name="adj2" fmla="val 50000"/>
          </a:avLst>
        </a:prstGeom>
        <a:solidFill>
          <a:srgbClr val="ED7D31">
            <a:lumMod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solidFill>
              <a:sysClr val="window" lastClr="FFFFFF"/>
            </a:solidFill>
            <a:latin typeface="Calibri" panose="020F0502020204030204"/>
            <a:ea typeface="+mn-ea"/>
            <a:cs typeface="+mn-cs"/>
          </a:endParaRPr>
        </a:p>
      </dsp:txBody>
      <dsp:txXfrm rot="-5400000">
        <a:off x="968357" y="3577998"/>
        <a:ext cx="376999" cy="366526"/>
      </dsp:txXfrm>
    </dsp:sp>
    <dsp:sp modelId="{8CF032D8-652C-44F8-B0A4-A2B6DCFECE81}">
      <dsp:nvSpPr>
        <dsp:cNvPr id="0" name=""/>
        <dsp:cNvSpPr/>
      </dsp:nvSpPr>
      <dsp:spPr>
        <a:xfrm>
          <a:off x="23503" y="4188876"/>
          <a:ext cx="2266705" cy="1396292"/>
        </a:xfrm>
        <a:prstGeom prst="horizontalScroll">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latin typeface="Calibri" panose="020F0502020204030204"/>
              <a:ea typeface="+mn-ea"/>
              <a:cs typeface="+mn-cs"/>
            </a:rPr>
            <a:t>COURSES DELIVERED BY INDUSTRY EXPERTS</a:t>
          </a:r>
        </a:p>
      </dsp:txBody>
      <dsp:txXfrm>
        <a:off x="198040" y="4363413"/>
        <a:ext cx="2004900" cy="10472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66EC2-5B9F-4C43-ADB6-E44E869CE698}">
      <dsp:nvSpPr>
        <dsp:cNvPr id="0" name=""/>
        <dsp:cNvSpPr/>
      </dsp:nvSpPr>
      <dsp:spPr>
        <a:xfrm rot="10800000">
          <a:off x="774165" y="118285"/>
          <a:ext cx="4701815" cy="429393"/>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89" tIns="68580" rIns="128016"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MOU with </a:t>
          </a:r>
          <a:r>
            <a:rPr lang="en-IN" sz="1800" b="1" kern="1200" dirty="0" err="1">
              <a:solidFill>
                <a:schemeClr val="tx1"/>
              </a:solidFill>
            </a:rPr>
            <a:t>Bhondsi</a:t>
          </a:r>
          <a:r>
            <a:rPr lang="en-IN" sz="1800" b="1" kern="1200" dirty="0">
              <a:solidFill>
                <a:schemeClr val="tx1"/>
              </a:solidFill>
            </a:rPr>
            <a:t> Jail &amp; Tihar Jail</a:t>
          </a:r>
        </a:p>
      </dsp:txBody>
      <dsp:txXfrm rot="10800000">
        <a:off x="881513" y="118285"/>
        <a:ext cx="4594467" cy="429393"/>
      </dsp:txXfrm>
    </dsp:sp>
    <dsp:sp modelId="{2D550B20-EB0E-42E9-8694-7ADAC946FEE2}">
      <dsp:nvSpPr>
        <dsp:cNvPr id="0" name=""/>
        <dsp:cNvSpPr/>
      </dsp:nvSpPr>
      <dsp:spPr>
        <a:xfrm>
          <a:off x="353705" y="68692"/>
          <a:ext cx="546267" cy="546267"/>
        </a:xfrm>
        <a:prstGeom prst="ellipse">
          <a:avLst/>
        </a:prstGeom>
        <a:blipFill rotWithShape="1">
          <a:blip xmlns:r="http://schemas.openxmlformats.org/officeDocument/2006/relationships" r:embed="rId1"/>
          <a:srcRect/>
          <a:stretch>
            <a:fillRect t="-3000" b="-3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DA85039-2BCB-405C-8DB8-E1007D9F09E0}">
      <dsp:nvSpPr>
        <dsp:cNvPr id="0" name=""/>
        <dsp:cNvSpPr/>
      </dsp:nvSpPr>
      <dsp:spPr>
        <a:xfrm rot="10800000">
          <a:off x="736670" y="753697"/>
          <a:ext cx="4739310" cy="483474"/>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89" tIns="68580" rIns="128016"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‘Street Smart Laws’- Value Added Course  &amp; Awareness Camp </a:t>
          </a:r>
        </a:p>
      </dsp:txBody>
      <dsp:txXfrm rot="10800000">
        <a:off x="857538" y="753697"/>
        <a:ext cx="4618442" cy="483474"/>
      </dsp:txXfrm>
    </dsp:sp>
    <dsp:sp modelId="{4C1E3F6C-1D82-468E-A6A8-29190B6603EE}">
      <dsp:nvSpPr>
        <dsp:cNvPr id="0" name=""/>
        <dsp:cNvSpPr/>
      </dsp:nvSpPr>
      <dsp:spPr>
        <a:xfrm>
          <a:off x="357157" y="719716"/>
          <a:ext cx="546267" cy="546267"/>
        </a:xfrm>
        <a:prstGeom prst="ellipse">
          <a:avLst/>
        </a:prstGeom>
        <a:blipFill rotWithShape="1">
          <a:blip xmlns:r="http://schemas.openxmlformats.org/officeDocument/2006/relationships" r:embed="rId2"/>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C864D0-C38F-42A7-B530-9F8BB3DB9DC0}">
      <dsp:nvSpPr>
        <dsp:cNvPr id="0" name=""/>
        <dsp:cNvSpPr/>
      </dsp:nvSpPr>
      <dsp:spPr>
        <a:xfrm rot="10800000">
          <a:off x="833222" y="1376372"/>
          <a:ext cx="4599216" cy="546267"/>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89" tIns="68580" rIns="128016"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Handbook on ‘Street Smart Laws’ for Jail inmates</a:t>
          </a:r>
        </a:p>
      </dsp:txBody>
      <dsp:txXfrm rot="10800000">
        <a:off x="969789" y="1376372"/>
        <a:ext cx="4462649" cy="546267"/>
      </dsp:txXfrm>
    </dsp:sp>
    <dsp:sp modelId="{79CAC7A7-96DF-43F5-897C-EC4BD310DCCB}">
      <dsp:nvSpPr>
        <dsp:cNvPr id="0" name=""/>
        <dsp:cNvSpPr/>
      </dsp:nvSpPr>
      <dsp:spPr>
        <a:xfrm>
          <a:off x="393331" y="1409438"/>
          <a:ext cx="546267" cy="546267"/>
        </a:xfrm>
        <a:prstGeom prst="ellipse">
          <a:avLst/>
        </a:prstGeom>
        <a:blipFill rotWithShape="1">
          <a:blip xmlns:r="http://schemas.openxmlformats.org/officeDocument/2006/relationships" r:embed="rId3"/>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4957C91-BCE3-4CE1-BC8C-096C451BA6A0}">
      <dsp:nvSpPr>
        <dsp:cNvPr id="0" name=""/>
        <dsp:cNvSpPr/>
      </dsp:nvSpPr>
      <dsp:spPr>
        <a:xfrm rot="10800000">
          <a:off x="873151" y="2071737"/>
          <a:ext cx="4602182" cy="546267"/>
        </a:xfrm>
        <a:prstGeom prst="homePlat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889" tIns="68580" rIns="128016"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rPr>
            <a:t>National Conference on ‘Digital Arrest’</a:t>
          </a:r>
          <a:endParaRPr lang="en-IN" sz="1800" kern="1200" dirty="0"/>
        </a:p>
      </dsp:txBody>
      <dsp:txXfrm rot="10800000">
        <a:off x="1009718" y="2071737"/>
        <a:ext cx="4465615" cy="546267"/>
      </dsp:txXfrm>
    </dsp:sp>
    <dsp:sp modelId="{27F31D7E-7106-43ED-A26C-8FA1F44FA062}">
      <dsp:nvSpPr>
        <dsp:cNvPr id="0" name=""/>
        <dsp:cNvSpPr/>
      </dsp:nvSpPr>
      <dsp:spPr>
        <a:xfrm>
          <a:off x="421704" y="2071737"/>
          <a:ext cx="546267" cy="546267"/>
        </a:xfrm>
        <a:prstGeom prst="ellipse">
          <a:avLst/>
        </a:prstGeom>
        <a:blipFill rotWithShape="1">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CDBC4-14E9-46A6-98E8-A56AF109748D}">
      <dsp:nvSpPr>
        <dsp:cNvPr id="0" name=""/>
        <dsp:cNvSpPr/>
      </dsp:nvSpPr>
      <dsp:spPr>
        <a:xfrm>
          <a:off x="1242818" y="860"/>
          <a:ext cx="1211754" cy="951904"/>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tx1"/>
              </a:solidFill>
            </a:rPr>
            <a:t>Awareness Building</a:t>
          </a:r>
        </a:p>
      </dsp:txBody>
      <dsp:txXfrm>
        <a:off x="1420275" y="140263"/>
        <a:ext cx="856840" cy="673098"/>
      </dsp:txXfrm>
    </dsp:sp>
    <dsp:sp modelId="{A7C3F0E7-151E-4BED-B723-C275E12B95BB}">
      <dsp:nvSpPr>
        <dsp:cNvPr id="0" name=""/>
        <dsp:cNvSpPr/>
      </dsp:nvSpPr>
      <dsp:spPr>
        <a:xfrm rot="2775850">
          <a:off x="2674968" y="411167"/>
          <a:ext cx="500127" cy="477175"/>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2697061" y="454886"/>
        <a:ext cx="356975" cy="286305"/>
      </dsp:txXfrm>
    </dsp:sp>
    <dsp:sp modelId="{B8310052-4791-43F5-A118-08C1CC466507}">
      <dsp:nvSpPr>
        <dsp:cNvPr id="0" name=""/>
        <dsp:cNvSpPr/>
      </dsp:nvSpPr>
      <dsp:spPr>
        <a:xfrm>
          <a:off x="2013608" y="910778"/>
          <a:ext cx="1411426" cy="951904"/>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tx1"/>
              </a:solidFill>
            </a:rPr>
            <a:t>Societal</a:t>
          </a:r>
          <a:r>
            <a:rPr lang="en-IN" sz="1400" b="1" kern="1200" dirty="0"/>
            <a:t> </a:t>
          </a:r>
          <a:r>
            <a:rPr lang="en-IN" sz="1400" b="1" kern="1200" dirty="0">
              <a:solidFill>
                <a:schemeClr val="tx1"/>
              </a:solidFill>
            </a:rPr>
            <a:t>Interaction</a:t>
          </a:r>
          <a:r>
            <a:rPr lang="en-IN" sz="1400" b="1" kern="1200" dirty="0"/>
            <a:t> </a:t>
          </a:r>
        </a:p>
      </dsp:txBody>
      <dsp:txXfrm>
        <a:off x="2220307" y="1050181"/>
        <a:ext cx="998028" cy="673098"/>
      </dsp:txXfrm>
    </dsp:sp>
    <dsp:sp modelId="{3EC1A594-911A-4572-B3C7-B4E2F276B4DD}">
      <dsp:nvSpPr>
        <dsp:cNvPr id="0" name=""/>
        <dsp:cNvSpPr/>
      </dsp:nvSpPr>
      <dsp:spPr>
        <a:xfrm rot="5096662">
          <a:off x="2728657" y="1754866"/>
          <a:ext cx="228605" cy="466843"/>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2759926" y="1814078"/>
        <a:ext cx="160024" cy="280105"/>
      </dsp:txXfrm>
    </dsp:sp>
    <dsp:sp modelId="{DAE01D66-2BF8-475E-A0E5-F55DC6C32653}">
      <dsp:nvSpPr>
        <dsp:cNvPr id="0" name=""/>
        <dsp:cNvSpPr/>
      </dsp:nvSpPr>
      <dsp:spPr>
        <a:xfrm>
          <a:off x="2192763" y="2201191"/>
          <a:ext cx="1281434" cy="951904"/>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tx1"/>
              </a:solidFill>
            </a:rPr>
            <a:t>Analysis of Issues</a:t>
          </a:r>
          <a:endParaRPr lang="en-IN" sz="1000" b="1" kern="1200" dirty="0">
            <a:solidFill>
              <a:schemeClr val="tx1"/>
            </a:solidFill>
          </a:endParaRPr>
        </a:p>
      </dsp:txBody>
      <dsp:txXfrm>
        <a:off x="2380425" y="2340594"/>
        <a:ext cx="906110" cy="673098"/>
      </dsp:txXfrm>
    </dsp:sp>
    <dsp:sp modelId="{8263FDD7-1294-4B3B-A83A-662FD151B98A}">
      <dsp:nvSpPr>
        <dsp:cNvPr id="0" name=""/>
        <dsp:cNvSpPr/>
      </dsp:nvSpPr>
      <dsp:spPr>
        <a:xfrm rot="10801600">
          <a:off x="1733845" y="2427347"/>
          <a:ext cx="371229" cy="498742"/>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rot="10800000">
        <a:off x="1845214" y="2527121"/>
        <a:ext cx="259860" cy="299246"/>
      </dsp:txXfrm>
    </dsp:sp>
    <dsp:sp modelId="{AD61AAB8-23C5-4AA8-8389-0C7D7BF6D97D}">
      <dsp:nvSpPr>
        <dsp:cNvPr id="0" name=""/>
        <dsp:cNvSpPr/>
      </dsp:nvSpPr>
      <dsp:spPr>
        <a:xfrm>
          <a:off x="327142" y="2200328"/>
          <a:ext cx="1302109" cy="951904"/>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a:solidFill>
                <a:schemeClr val="tx1"/>
              </a:solidFill>
            </a:rPr>
            <a:t>Research</a:t>
          </a:r>
        </a:p>
      </dsp:txBody>
      <dsp:txXfrm>
        <a:off x="517831" y="2339731"/>
        <a:ext cx="920731" cy="673098"/>
      </dsp:txXfrm>
    </dsp:sp>
    <dsp:sp modelId="{2DEC4908-19DE-4FF8-8674-C54066D30809}">
      <dsp:nvSpPr>
        <dsp:cNvPr id="0" name=""/>
        <dsp:cNvSpPr/>
      </dsp:nvSpPr>
      <dsp:spPr>
        <a:xfrm rot="15904249">
          <a:off x="615064" y="1751770"/>
          <a:ext cx="248951" cy="569434"/>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rot="10800000">
        <a:off x="655615" y="1902861"/>
        <a:ext cx="174266" cy="341660"/>
      </dsp:txXfrm>
    </dsp:sp>
    <dsp:sp modelId="{D290410B-FA2E-47F5-A2E1-F4EC977032F8}">
      <dsp:nvSpPr>
        <dsp:cNvPr id="0" name=""/>
        <dsp:cNvSpPr/>
      </dsp:nvSpPr>
      <dsp:spPr>
        <a:xfrm>
          <a:off x="123494" y="934191"/>
          <a:ext cx="1491015" cy="951904"/>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b="1" kern="1200" dirty="0">
              <a:solidFill>
                <a:schemeClr val="tx1"/>
              </a:solidFill>
            </a:rPr>
            <a:t>Legal Development</a:t>
          </a:r>
        </a:p>
      </dsp:txBody>
      <dsp:txXfrm>
        <a:off x="341848" y="1073594"/>
        <a:ext cx="1054307" cy="673098"/>
      </dsp:txXfrm>
    </dsp:sp>
    <dsp:sp modelId="{323E0761-A653-44F1-8D27-CAFED2F85B2B}">
      <dsp:nvSpPr>
        <dsp:cNvPr id="0" name=""/>
        <dsp:cNvSpPr/>
      </dsp:nvSpPr>
      <dsp:spPr>
        <a:xfrm rot="18983300">
          <a:off x="780452" y="479627"/>
          <a:ext cx="328734" cy="390227"/>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p>
      </dsp:txBody>
      <dsp:txXfrm>
        <a:off x="794060" y="591684"/>
        <a:ext cx="230114" cy="2341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F2226-C4E6-4509-B1F4-DD1E08D32423}">
      <dsp:nvSpPr>
        <dsp:cNvPr id="0" name=""/>
        <dsp:cNvSpPr/>
      </dsp:nvSpPr>
      <dsp:spPr>
        <a:xfrm>
          <a:off x="125906" y="562298"/>
          <a:ext cx="2204363" cy="1645510"/>
        </a:xfrm>
        <a:prstGeom prst="round2SameRect">
          <a:avLst>
            <a:gd name="adj1" fmla="val 8000"/>
            <a:gd name="adj2" fmla="val 0"/>
          </a:avLst>
        </a:prstGeom>
        <a:blipFill rotWithShape="0">
          <a:blip xmlns:r="http://schemas.openxmlformats.org/officeDocument/2006/relationships" r:embed="rId1"/>
          <a:srcRect/>
          <a:stretch>
            <a:fillRect t="-11000" b="-1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ACB75CC-84D7-470F-9D46-D9DAC9507B49}">
      <dsp:nvSpPr>
        <dsp:cNvPr id="0" name=""/>
        <dsp:cNvSpPr/>
      </dsp:nvSpPr>
      <dsp:spPr>
        <a:xfrm>
          <a:off x="11543" y="2241179"/>
          <a:ext cx="2493355" cy="886896"/>
        </a:xfrm>
        <a:prstGeom prst="rect">
          <a:avLst/>
        </a:prstGeom>
        <a:solidFill>
          <a:schemeClr val="accent4">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just" defTabSz="622300">
            <a:lnSpc>
              <a:spcPct val="90000"/>
            </a:lnSpc>
            <a:spcBef>
              <a:spcPct val="0"/>
            </a:spcBef>
            <a:spcAft>
              <a:spcPct val="35000"/>
            </a:spcAft>
            <a:buNone/>
          </a:pPr>
          <a:r>
            <a:rPr lang="en-US" sz="1400" b="1" kern="1200" dirty="0">
              <a:solidFill>
                <a:schemeClr val="tx1"/>
              </a:solidFill>
            </a:rPr>
            <a:t>Hon’ble Justice Mr. Ajit Prakash Shah, Former Chief Justice (Delhi HC)</a:t>
          </a:r>
          <a:endParaRPr lang="en-IN" sz="1400" kern="1200" dirty="0">
            <a:solidFill>
              <a:schemeClr val="tx1"/>
            </a:solidFill>
          </a:endParaRPr>
        </a:p>
      </dsp:txBody>
      <dsp:txXfrm>
        <a:off x="11543" y="2241179"/>
        <a:ext cx="1755884" cy="886896"/>
      </dsp:txXfrm>
    </dsp:sp>
    <dsp:sp modelId="{264482B9-ECE9-4E42-A1E9-967D85C47B54}">
      <dsp:nvSpPr>
        <dsp:cNvPr id="0" name=""/>
        <dsp:cNvSpPr/>
      </dsp:nvSpPr>
      <dsp:spPr>
        <a:xfrm>
          <a:off x="1922571" y="2286392"/>
          <a:ext cx="771527" cy="771527"/>
        </a:xfrm>
        <a:prstGeom prst="ellipse">
          <a:avLst/>
        </a:prstGeom>
        <a:blipFill rotWithShape="1">
          <a:blip xmlns:r="http://schemas.openxmlformats.org/officeDocument/2006/relationships" r:embed="rId2"/>
          <a:srcRect/>
          <a:stretch>
            <a:fillRect l="-21000" r="-2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39CDAF-71D3-488F-A0A7-7C05799A14D2}">
      <dsp:nvSpPr>
        <dsp:cNvPr id="0" name=""/>
        <dsp:cNvSpPr/>
      </dsp:nvSpPr>
      <dsp:spPr>
        <a:xfrm>
          <a:off x="3081492" y="562298"/>
          <a:ext cx="2506030" cy="1645510"/>
        </a:xfrm>
        <a:prstGeom prst="round2SameRect">
          <a:avLst>
            <a:gd name="adj1" fmla="val 8000"/>
            <a:gd name="adj2" fmla="val 0"/>
          </a:avLst>
        </a:prstGeom>
        <a:blipFill rotWithShape="0">
          <a:blip xmlns:r="http://schemas.openxmlformats.org/officeDocument/2006/relationships" r:embed="rId3"/>
          <a:srcRect/>
          <a:stretch>
            <a:fillRect t="-14000" b="-14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A2EAC94-6792-4E2D-ACA0-B71C3D09886E}">
      <dsp:nvSpPr>
        <dsp:cNvPr id="0" name=""/>
        <dsp:cNvSpPr/>
      </dsp:nvSpPr>
      <dsp:spPr>
        <a:xfrm>
          <a:off x="2847157" y="2239505"/>
          <a:ext cx="2944015" cy="890242"/>
        </a:xfrm>
        <a:prstGeom prst="rect">
          <a:avLst/>
        </a:prstGeom>
        <a:solidFill>
          <a:schemeClr val="accent4">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Mr. Vijendra Gaur, Dy. Supt, Distt Prison, Nuh @ the National Symposium</a:t>
          </a:r>
          <a:endParaRPr lang="en-IN" sz="1400" b="1" kern="1200" dirty="0">
            <a:solidFill>
              <a:schemeClr val="tx1"/>
            </a:solidFill>
          </a:endParaRPr>
        </a:p>
      </dsp:txBody>
      <dsp:txXfrm>
        <a:off x="2847157" y="2239505"/>
        <a:ext cx="2073250" cy="890242"/>
      </dsp:txXfrm>
    </dsp:sp>
    <dsp:sp modelId="{F8F135BA-5237-4ECC-8381-67D2736F6BC5}">
      <dsp:nvSpPr>
        <dsp:cNvPr id="0" name=""/>
        <dsp:cNvSpPr/>
      </dsp:nvSpPr>
      <dsp:spPr>
        <a:xfrm>
          <a:off x="4994864" y="2116648"/>
          <a:ext cx="771527" cy="771527"/>
        </a:xfrm>
        <a:prstGeom prst="ellipse">
          <a:avLst/>
        </a:prstGeom>
        <a:blipFill dpi="0" rotWithShape="1">
          <a:blip xmlns:r="http://schemas.openxmlformats.org/officeDocument/2006/relationships" r:embed="rId4"/>
          <a:srcRect/>
          <a:stretch>
            <a:fillRect t="14285" b="14285"/>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5BBC1-DD47-41A5-9311-45E865D1F156}">
      <dsp:nvSpPr>
        <dsp:cNvPr id="0" name=""/>
        <dsp:cNvSpPr/>
      </dsp:nvSpPr>
      <dsp:spPr>
        <a:xfrm>
          <a:off x="6001933" y="640888"/>
          <a:ext cx="2204363" cy="1645510"/>
        </a:xfrm>
        <a:prstGeom prst="round2SameRect">
          <a:avLst>
            <a:gd name="adj1" fmla="val 8000"/>
            <a:gd name="adj2" fmla="val 0"/>
          </a:avLst>
        </a:prstGeom>
        <a:blipFill rotWithShape="0">
          <a:blip xmlns:r="http://schemas.openxmlformats.org/officeDocument/2006/relationships" r:embed="rId5"/>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488271D-0DFA-4CB7-9A6E-E62A74996218}">
      <dsp:nvSpPr>
        <dsp:cNvPr id="0" name=""/>
        <dsp:cNvSpPr/>
      </dsp:nvSpPr>
      <dsp:spPr>
        <a:xfrm>
          <a:off x="6001933" y="2249546"/>
          <a:ext cx="2204363" cy="870162"/>
        </a:xfrm>
        <a:prstGeom prst="rect">
          <a:avLst/>
        </a:prstGeom>
        <a:solidFill>
          <a:schemeClr val="accent4">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tx1"/>
              </a:solidFill>
            </a:rPr>
            <a:t>Book Publication “From Cells to Society”</a:t>
          </a:r>
        </a:p>
      </dsp:txBody>
      <dsp:txXfrm>
        <a:off x="6001933" y="2249546"/>
        <a:ext cx="1552368" cy="870162"/>
      </dsp:txXfrm>
    </dsp:sp>
    <dsp:sp modelId="{42B9B751-1A87-42D1-BFB1-7DB7BC81BA64}">
      <dsp:nvSpPr>
        <dsp:cNvPr id="0" name=""/>
        <dsp:cNvSpPr/>
      </dsp:nvSpPr>
      <dsp:spPr>
        <a:xfrm>
          <a:off x="7480092" y="2138575"/>
          <a:ext cx="771527" cy="771527"/>
        </a:xfrm>
        <a:prstGeom prst="ellipse">
          <a:avLst/>
        </a:prstGeom>
        <a:blipFill dpi="0" rotWithShape="1">
          <a:blip xmlns:r="http://schemas.openxmlformats.org/officeDocument/2006/relationships" r:embed="rId6"/>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A8006-3919-4C30-A820-D0DC88CB9B40}">
      <dsp:nvSpPr>
        <dsp:cNvPr id="0" name=""/>
        <dsp:cNvSpPr/>
      </dsp:nvSpPr>
      <dsp:spPr>
        <a:xfrm>
          <a:off x="2" y="0"/>
          <a:ext cx="11753845" cy="5256144"/>
        </a:xfrm>
        <a:prstGeom prst="rightArrow">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B30AE475-83ED-488B-9CAE-78089701954B}">
      <dsp:nvSpPr>
        <dsp:cNvPr id="0" name=""/>
        <dsp:cNvSpPr/>
      </dsp:nvSpPr>
      <dsp:spPr>
        <a:xfrm>
          <a:off x="3443" y="1498936"/>
          <a:ext cx="2072993" cy="225827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Initiated at Departmental level, or by Faculty Member </a:t>
          </a:r>
        </a:p>
        <a:p>
          <a:pPr marL="0" lvl="0" indent="0" algn="ctr" defTabSz="800100">
            <a:lnSpc>
              <a:spcPct val="90000"/>
            </a:lnSpc>
            <a:spcBef>
              <a:spcPct val="0"/>
            </a:spcBef>
            <a:spcAft>
              <a:spcPct val="35000"/>
            </a:spcAft>
            <a:buNone/>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a:t>
          </a:r>
        </a:p>
        <a:p>
          <a:pPr marL="0" lvl="0" indent="0" algn="ctr" defTabSz="800100">
            <a:lnSpc>
              <a:spcPct val="90000"/>
            </a:lnSpc>
            <a:spcBef>
              <a:spcPct val="0"/>
            </a:spcBef>
            <a:spcAft>
              <a:spcPct val="35000"/>
            </a:spcAft>
            <a:buNone/>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 the guidelines by UGC/ BCI </a:t>
          </a:r>
          <a:endParaRPr lang="en-IN" sz="1800" kern="1200" dirty="0"/>
        </a:p>
      </dsp:txBody>
      <dsp:txXfrm>
        <a:off x="104638" y="1600131"/>
        <a:ext cx="1870603" cy="2055881"/>
      </dsp:txXfrm>
    </dsp:sp>
    <dsp:sp modelId="{783DE122-FA71-402F-BAC2-764ECA50C0C1}">
      <dsp:nvSpPr>
        <dsp:cNvPr id="0" name=""/>
        <dsp:cNvSpPr/>
      </dsp:nvSpPr>
      <dsp:spPr>
        <a:xfrm>
          <a:off x="2352162" y="1469355"/>
          <a:ext cx="2072993" cy="2337155"/>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Feedback from Industry and Academia</a:t>
          </a:r>
        </a:p>
      </dsp:txBody>
      <dsp:txXfrm>
        <a:off x="2453357" y="1570550"/>
        <a:ext cx="1870603" cy="2134765"/>
      </dsp:txXfrm>
    </dsp:sp>
    <dsp:sp modelId="{C61CE176-1FC0-4D5F-B96D-C06D856028A9}">
      <dsp:nvSpPr>
        <dsp:cNvPr id="0" name=""/>
        <dsp:cNvSpPr/>
      </dsp:nvSpPr>
      <dsp:spPr>
        <a:xfrm>
          <a:off x="4631111" y="1469355"/>
          <a:ext cx="2072993" cy="2317434"/>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Draft with Revisions in Syllabus of the course</a:t>
          </a:r>
          <a:endParaRPr lang="en-IN" sz="1800" kern="1200"/>
        </a:p>
      </dsp:txBody>
      <dsp:txXfrm>
        <a:off x="4732306" y="1570550"/>
        <a:ext cx="1870603" cy="2115044"/>
      </dsp:txXfrm>
    </dsp:sp>
    <dsp:sp modelId="{7914A7FC-836D-4180-B951-B4193E4A4219}">
      <dsp:nvSpPr>
        <dsp:cNvPr id="0" name=""/>
        <dsp:cNvSpPr/>
      </dsp:nvSpPr>
      <dsp:spPr>
        <a:xfrm>
          <a:off x="8985676" y="1498936"/>
          <a:ext cx="2072993" cy="223855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Approval by Academic Council</a:t>
          </a:r>
          <a:endParaRPr lang="en-IN" sz="1800" kern="1200"/>
        </a:p>
      </dsp:txBody>
      <dsp:txXfrm>
        <a:off x="9086871" y="1600131"/>
        <a:ext cx="1870603" cy="2036160"/>
      </dsp:txXfrm>
    </dsp:sp>
    <dsp:sp modelId="{55C59B59-0EE6-4CDE-B636-05ED2DFB750C}">
      <dsp:nvSpPr>
        <dsp:cNvPr id="0" name=""/>
        <dsp:cNvSpPr/>
      </dsp:nvSpPr>
      <dsp:spPr>
        <a:xfrm>
          <a:off x="6842069" y="1469355"/>
          <a:ext cx="2072993" cy="2317434"/>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Approval by Board of Studies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dsp:txBody>
      <dsp:txXfrm>
        <a:off x="6943264" y="1570550"/>
        <a:ext cx="1870603" cy="2115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C5C47-5652-405D-9325-4EC81F792D61}">
      <dsp:nvSpPr>
        <dsp:cNvPr id="0" name=""/>
        <dsp:cNvSpPr/>
      </dsp:nvSpPr>
      <dsp:spPr>
        <a:xfrm>
          <a:off x="187181" y="0"/>
          <a:ext cx="3575957" cy="3575957"/>
        </a:xfrm>
        <a:prstGeom prst="triangle">
          <a:avLst/>
        </a:prstGeom>
        <a:solidFill>
          <a:schemeClr val="accent6">
            <a:lumMod val="60000"/>
            <a:lumOff val="40000"/>
          </a:scheme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7B22F-17AA-47CE-A16B-D1D592D268A2}">
      <dsp:nvSpPr>
        <dsp:cNvPr id="0" name=""/>
        <dsp:cNvSpPr/>
      </dsp:nvSpPr>
      <dsp:spPr>
        <a:xfrm>
          <a:off x="1890159" y="359044"/>
          <a:ext cx="2324372" cy="46794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Indian Constitution</a:t>
          </a:r>
        </a:p>
      </dsp:txBody>
      <dsp:txXfrm>
        <a:off x="1913002" y="381887"/>
        <a:ext cx="2278686" cy="422261"/>
      </dsp:txXfrm>
    </dsp:sp>
    <dsp:sp modelId="{7CB4C8CB-9973-4962-99B4-027203D1BBA2}">
      <dsp:nvSpPr>
        <dsp:cNvPr id="0" name=""/>
        <dsp:cNvSpPr/>
      </dsp:nvSpPr>
      <dsp:spPr>
        <a:xfrm>
          <a:off x="1890159" y="885485"/>
          <a:ext cx="2324372" cy="46794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Constitutional Law-I</a:t>
          </a:r>
        </a:p>
      </dsp:txBody>
      <dsp:txXfrm>
        <a:off x="1913002" y="908328"/>
        <a:ext cx="2278686" cy="422261"/>
      </dsp:txXfrm>
    </dsp:sp>
    <dsp:sp modelId="{400AB0EC-F410-4DE2-9787-B046AFBE3221}">
      <dsp:nvSpPr>
        <dsp:cNvPr id="0" name=""/>
        <dsp:cNvSpPr/>
      </dsp:nvSpPr>
      <dsp:spPr>
        <a:xfrm>
          <a:off x="1890159" y="1411926"/>
          <a:ext cx="2324372" cy="46794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Constitutional Law-II</a:t>
          </a:r>
        </a:p>
      </dsp:txBody>
      <dsp:txXfrm>
        <a:off x="1913002" y="1434769"/>
        <a:ext cx="2278686" cy="422261"/>
      </dsp:txXfrm>
    </dsp:sp>
    <dsp:sp modelId="{B8C3BCB6-5153-41C9-859D-4D0EA487FB6A}">
      <dsp:nvSpPr>
        <dsp:cNvPr id="0" name=""/>
        <dsp:cNvSpPr/>
      </dsp:nvSpPr>
      <dsp:spPr>
        <a:xfrm>
          <a:off x="1890159" y="1938367"/>
          <a:ext cx="2324372" cy="467947"/>
        </a:xfrm>
        <a:prstGeom prst="roundRect">
          <a:avLst/>
        </a:prstGeom>
        <a:solidFill>
          <a:schemeClr val="accent2">
            <a:lumMod val="75000"/>
            <a:alpha val="90000"/>
          </a:scheme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6223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Legal and Constitutional History</a:t>
          </a:r>
        </a:p>
      </dsp:txBody>
      <dsp:txXfrm>
        <a:off x="1913002" y="1961210"/>
        <a:ext cx="2278686" cy="422261"/>
      </dsp:txXfrm>
    </dsp:sp>
    <dsp:sp modelId="{8DAA75C6-6503-46EB-A67E-231BCC527457}">
      <dsp:nvSpPr>
        <dsp:cNvPr id="0" name=""/>
        <dsp:cNvSpPr/>
      </dsp:nvSpPr>
      <dsp:spPr>
        <a:xfrm>
          <a:off x="1935193" y="2464808"/>
          <a:ext cx="2234302" cy="693610"/>
        </a:xfrm>
        <a:prstGeom prst="roundRect">
          <a:avLst/>
        </a:prstGeom>
        <a:solidFill>
          <a:schemeClr val="accent2">
            <a:lumMod val="75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800100">
            <a:lnSpc>
              <a:spcPct val="90000"/>
            </a:lnSpc>
            <a:spcBef>
              <a:spcPct val="0"/>
            </a:spcBef>
            <a:spcAft>
              <a:spcPct val="35000"/>
            </a:spcAft>
            <a:buNone/>
          </a:pPr>
          <a:r>
            <a:rPr lang="en-IN" sz="1400" b="1" kern="1200" dirty="0">
              <a:solidFill>
                <a:schemeClr val="bg1"/>
              </a:solidFill>
              <a:latin typeface="Calibri" panose="020F0502020204030204"/>
              <a:ea typeface="+mn-ea"/>
              <a:cs typeface="+mn-cs"/>
            </a:rPr>
            <a:t>8 Courses- Constitutional Law Specialization</a:t>
          </a:r>
          <a:r>
            <a:rPr lang="en-IN" sz="1600" b="1" kern="1200" dirty="0">
              <a:solidFill>
                <a:schemeClr val="bg1"/>
              </a:solidFill>
              <a:latin typeface="Calibri" panose="020F0502020204030204"/>
              <a:ea typeface="+mn-ea"/>
              <a:cs typeface="+mn-cs"/>
            </a:rPr>
            <a:t> </a:t>
          </a:r>
        </a:p>
      </dsp:txBody>
      <dsp:txXfrm>
        <a:off x="1969052" y="2498667"/>
        <a:ext cx="2166584" cy="6258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BF8ED-5130-470E-B4D8-939B801C6633}">
      <dsp:nvSpPr>
        <dsp:cNvPr id="0" name=""/>
        <dsp:cNvSpPr/>
      </dsp:nvSpPr>
      <dsp:spPr>
        <a:xfrm>
          <a:off x="3362039" y="0"/>
          <a:ext cx="5043058" cy="509986"/>
        </a:xfrm>
        <a:prstGeom prst="rightArrow">
          <a:avLst>
            <a:gd name="adj1" fmla="val 75000"/>
            <a:gd name="adj2" fmla="val 50000"/>
          </a:avLst>
        </a:prstGeom>
        <a:solidFill>
          <a:schemeClr val="accent2">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chemeClr val="tx1"/>
              </a:solidFill>
              <a:latin typeface="Aptos" panose="02110004020202020204"/>
              <a:ea typeface="+mn-ea"/>
              <a:cs typeface="+mn-cs"/>
            </a:rPr>
            <a:t>To provide guidance support to the students and address various </a:t>
          </a:r>
          <a:endParaRPr lang="en-IN" sz="1200" kern="1200" dirty="0">
            <a:solidFill>
              <a:schemeClr val="tx1"/>
            </a:solidFill>
          </a:endParaRPr>
        </a:p>
      </dsp:txBody>
      <dsp:txXfrm>
        <a:off x="3362039" y="63748"/>
        <a:ext cx="4851813" cy="382490"/>
      </dsp:txXfrm>
    </dsp:sp>
    <dsp:sp modelId="{5FA7E2ED-7797-473A-A48A-541BBB20D0A4}">
      <dsp:nvSpPr>
        <dsp:cNvPr id="0" name=""/>
        <dsp:cNvSpPr/>
      </dsp:nvSpPr>
      <dsp:spPr>
        <a:xfrm>
          <a:off x="0" y="642"/>
          <a:ext cx="3362039" cy="509986"/>
        </a:xfrm>
        <a:prstGeom prst="roundRect">
          <a:avLst/>
        </a:prstGeom>
        <a:solidFill>
          <a:schemeClr val="accent2">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panose="02110004020202020204"/>
              <a:ea typeface="+mn-ea"/>
              <a:cs typeface="+mn-cs"/>
            </a:rPr>
            <a:t>Mentor Mentee System</a:t>
          </a:r>
          <a:endParaRPr lang="en-IN" sz="1400" kern="1200" dirty="0"/>
        </a:p>
      </dsp:txBody>
      <dsp:txXfrm>
        <a:off x="24895" y="25537"/>
        <a:ext cx="3312249" cy="460196"/>
      </dsp:txXfrm>
    </dsp:sp>
    <dsp:sp modelId="{8B14EC98-7FF1-48FD-8747-26FB62A85467}">
      <dsp:nvSpPr>
        <dsp:cNvPr id="0" name=""/>
        <dsp:cNvSpPr/>
      </dsp:nvSpPr>
      <dsp:spPr>
        <a:xfrm>
          <a:off x="3362039" y="561760"/>
          <a:ext cx="5043058" cy="509986"/>
        </a:xfrm>
        <a:prstGeom prst="rightArrow">
          <a:avLst>
            <a:gd name="adj1" fmla="val 75000"/>
            <a:gd name="adj2" fmla="val 50000"/>
          </a:avLst>
        </a:prstGeom>
        <a:solidFill>
          <a:schemeClr val="accent4">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b="1" i="0" kern="1200" dirty="0">
              <a:solidFill>
                <a:schemeClr val="tx1"/>
              </a:solidFill>
            </a:rPr>
            <a:t>To help students navigate their career paths and make decisions that will lead to </a:t>
          </a:r>
          <a:endParaRPr lang="en-IN" sz="1200" kern="1200" dirty="0">
            <a:solidFill>
              <a:schemeClr val="tx1"/>
            </a:solidFill>
          </a:endParaRPr>
        </a:p>
        <a:p>
          <a:pPr marL="285750" lvl="1" indent="-285750" algn="l" defTabSz="1600200">
            <a:lnSpc>
              <a:spcPct val="90000"/>
            </a:lnSpc>
            <a:spcBef>
              <a:spcPct val="0"/>
            </a:spcBef>
            <a:spcAft>
              <a:spcPct val="15000"/>
            </a:spcAft>
            <a:buChar char="•"/>
          </a:pPr>
          <a:endParaRPr lang="en-IN" sz="3600" kern="1200" dirty="0"/>
        </a:p>
      </dsp:txBody>
      <dsp:txXfrm>
        <a:off x="3362039" y="625508"/>
        <a:ext cx="4851813" cy="382490"/>
      </dsp:txXfrm>
    </dsp:sp>
    <dsp:sp modelId="{C2A1457C-C7E1-49F0-AF37-7664086E95CE}">
      <dsp:nvSpPr>
        <dsp:cNvPr id="0" name=""/>
        <dsp:cNvSpPr/>
      </dsp:nvSpPr>
      <dsp:spPr>
        <a:xfrm>
          <a:off x="0" y="561628"/>
          <a:ext cx="3362039" cy="509986"/>
        </a:xfrm>
        <a:prstGeom prst="round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panose="02110004020202020204"/>
              <a:ea typeface="+mn-ea"/>
              <a:cs typeface="+mn-cs"/>
            </a:rPr>
            <a:t>Career</a:t>
          </a:r>
          <a:r>
            <a:rPr lang="en-US" sz="1400" b="1" kern="1200" baseline="0" dirty="0">
              <a:solidFill>
                <a:schemeClr val="tx1"/>
              </a:solidFill>
              <a:latin typeface="Aptos" panose="02110004020202020204"/>
              <a:ea typeface="+mn-ea"/>
              <a:cs typeface="+mn-cs"/>
            </a:rPr>
            <a:t> Counselling Sessions</a:t>
          </a:r>
          <a:endParaRPr lang="en-IN" sz="1400" kern="1200" dirty="0"/>
        </a:p>
      </dsp:txBody>
      <dsp:txXfrm>
        <a:off x="24895" y="586523"/>
        <a:ext cx="3312249" cy="460196"/>
      </dsp:txXfrm>
    </dsp:sp>
    <dsp:sp modelId="{EFAB8667-7EB1-4545-9ED0-F92A1820AD43}">
      <dsp:nvSpPr>
        <dsp:cNvPr id="0" name=""/>
        <dsp:cNvSpPr/>
      </dsp:nvSpPr>
      <dsp:spPr>
        <a:xfrm>
          <a:off x="3362039" y="1122613"/>
          <a:ext cx="5043058" cy="509986"/>
        </a:xfrm>
        <a:prstGeom prst="rightArrow">
          <a:avLst>
            <a:gd name="adj1" fmla="val 75000"/>
            <a:gd name="adj2" fmla="val 50000"/>
          </a:avLst>
        </a:prstGeom>
        <a:solidFill>
          <a:schemeClr val="accent6">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None/>
          </a:pPr>
          <a:r>
            <a:rPr lang="en-US" sz="1200" b="1" kern="1200" dirty="0">
              <a:solidFill>
                <a:schemeClr val="tx1"/>
              </a:solidFill>
              <a:latin typeface="+mn-lt"/>
              <a:ea typeface="+mn-ea"/>
              <a:cs typeface="+mn-cs"/>
            </a:rPr>
            <a:t>To provide </a:t>
          </a:r>
          <a:r>
            <a:rPr lang="en-US" sz="1200" b="1" i="0" kern="1200" dirty="0">
              <a:solidFill>
                <a:schemeClr val="tx1"/>
              </a:solidFill>
              <a:latin typeface="+mn-lt"/>
            </a:rPr>
            <a:t>a thorough understanding of the exam format, syllabus, and key topics to be covered</a:t>
          </a:r>
          <a:r>
            <a:rPr lang="en-US" sz="1200" b="0" i="0" kern="1200" dirty="0">
              <a:solidFill>
                <a:schemeClr val="tx1"/>
              </a:solidFill>
              <a:latin typeface="+mn-lt"/>
            </a:rPr>
            <a:t>.</a:t>
          </a:r>
          <a:endParaRPr lang="en-IN" sz="1200" kern="1200" dirty="0">
            <a:solidFill>
              <a:schemeClr val="tx1"/>
            </a:solidFill>
            <a:latin typeface="+mn-lt"/>
          </a:endParaRPr>
        </a:p>
      </dsp:txBody>
      <dsp:txXfrm>
        <a:off x="3362039" y="1186361"/>
        <a:ext cx="4851813" cy="382490"/>
      </dsp:txXfrm>
    </dsp:sp>
    <dsp:sp modelId="{6C303694-B7D4-40BF-9BFE-2B1C7409A562}">
      <dsp:nvSpPr>
        <dsp:cNvPr id="0" name=""/>
        <dsp:cNvSpPr/>
      </dsp:nvSpPr>
      <dsp:spPr>
        <a:xfrm>
          <a:off x="0" y="1122613"/>
          <a:ext cx="3362039" cy="509986"/>
        </a:xfrm>
        <a:prstGeom prst="roundRect">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panose="02110004020202020204"/>
              <a:ea typeface="+mn-ea"/>
              <a:cs typeface="+mn-cs"/>
            </a:rPr>
            <a:t>Motivation</a:t>
          </a:r>
          <a:r>
            <a:rPr lang="en-US" sz="1400" b="1" kern="1200" baseline="0" dirty="0">
              <a:solidFill>
                <a:schemeClr val="tx1"/>
              </a:solidFill>
              <a:latin typeface="Aptos" panose="02110004020202020204"/>
              <a:ea typeface="+mn-ea"/>
              <a:cs typeface="+mn-cs"/>
            </a:rPr>
            <a:t> for Competitive Examination</a:t>
          </a:r>
          <a:endParaRPr lang="en-US" sz="1400" b="1" kern="1200" dirty="0">
            <a:solidFill>
              <a:schemeClr val="tx1"/>
            </a:solidFill>
            <a:latin typeface="Aptos" panose="02110004020202020204"/>
            <a:ea typeface="+mn-ea"/>
            <a:cs typeface="+mn-cs"/>
          </a:endParaRPr>
        </a:p>
      </dsp:txBody>
      <dsp:txXfrm>
        <a:off x="24895" y="1147508"/>
        <a:ext cx="3312249" cy="460196"/>
      </dsp:txXfrm>
    </dsp:sp>
    <dsp:sp modelId="{2F3653DB-D4E7-48D7-9790-4E8F643C6A62}">
      <dsp:nvSpPr>
        <dsp:cNvPr id="0" name=""/>
        <dsp:cNvSpPr/>
      </dsp:nvSpPr>
      <dsp:spPr>
        <a:xfrm>
          <a:off x="3362039" y="1683598"/>
          <a:ext cx="5043058" cy="509986"/>
        </a:xfrm>
        <a:prstGeom prst="rightArrow">
          <a:avLst>
            <a:gd name="adj1" fmla="val 75000"/>
            <a:gd name="adj2" fmla="val 50000"/>
          </a:avLst>
        </a:prstGeom>
        <a:solidFill>
          <a:schemeClr val="accent5">
            <a:lumMod val="40000"/>
            <a:lumOff val="60000"/>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None/>
          </a:pPr>
          <a:r>
            <a:rPr lang="en-US" sz="1200" b="1" kern="1200" dirty="0">
              <a:solidFill>
                <a:schemeClr val="tx1"/>
              </a:solidFill>
              <a:latin typeface="+mn-lt"/>
              <a:ea typeface="+mn-ea"/>
              <a:cs typeface="+mn-cs"/>
            </a:rPr>
            <a:t>To provide </a:t>
          </a:r>
          <a:r>
            <a:rPr lang="en-US" sz="1200" b="1" i="0" kern="1200" dirty="0">
              <a:solidFill>
                <a:schemeClr val="tx1"/>
              </a:solidFill>
              <a:latin typeface="+mn-lt"/>
            </a:rPr>
            <a:t>a thorough understanding of the exam format, syllabus, and key topics to be covered</a:t>
          </a:r>
          <a:r>
            <a:rPr lang="en-US" sz="1200" b="0" i="0" kern="1200" dirty="0">
              <a:solidFill>
                <a:schemeClr val="tx1"/>
              </a:solidFill>
              <a:latin typeface="+mn-lt"/>
            </a:rPr>
            <a:t>.</a:t>
          </a:r>
          <a:endParaRPr lang="en-IN" sz="1200" kern="1200" dirty="0">
            <a:solidFill>
              <a:schemeClr val="tx1"/>
            </a:solidFill>
            <a:latin typeface="+mn-lt"/>
          </a:endParaRPr>
        </a:p>
      </dsp:txBody>
      <dsp:txXfrm>
        <a:off x="3362039" y="1747346"/>
        <a:ext cx="4851813" cy="382490"/>
      </dsp:txXfrm>
    </dsp:sp>
    <dsp:sp modelId="{E6697B32-2279-4AC9-B3EA-F301B474D6D5}">
      <dsp:nvSpPr>
        <dsp:cNvPr id="0" name=""/>
        <dsp:cNvSpPr/>
      </dsp:nvSpPr>
      <dsp:spPr>
        <a:xfrm>
          <a:off x="0" y="1683598"/>
          <a:ext cx="3362039" cy="509986"/>
        </a:xfrm>
        <a:prstGeom prst="roundRect">
          <a:avLst/>
        </a:prstGeom>
        <a:solidFill>
          <a:schemeClr val="accent5">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Aptos" panose="02110004020202020204"/>
              <a:ea typeface="+mn-ea"/>
              <a:cs typeface="+mn-cs"/>
            </a:rPr>
            <a:t>Cater</a:t>
          </a:r>
          <a:r>
            <a:rPr lang="en-US" sz="1400" b="1" kern="1200" baseline="0">
              <a:solidFill>
                <a:schemeClr val="tx1"/>
              </a:solidFill>
              <a:latin typeface="Aptos" panose="02110004020202020204"/>
              <a:ea typeface="+mn-ea"/>
              <a:cs typeface="+mn-cs"/>
            </a:rPr>
            <a:t> the differential needs</a:t>
          </a:r>
          <a:endParaRPr lang="en-US" sz="1400" b="1" kern="1200" dirty="0">
            <a:solidFill>
              <a:schemeClr val="tx1"/>
            </a:solidFill>
            <a:latin typeface="Aptos" panose="02110004020202020204"/>
            <a:ea typeface="+mn-ea"/>
            <a:cs typeface="+mn-cs"/>
          </a:endParaRPr>
        </a:p>
      </dsp:txBody>
      <dsp:txXfrm>
        <a:off x="24895" y="1708493"/>
        <a:ext cx="3312249" cy="4601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15AB76-8086-4138-AF51-8B5CE1F9D956}" type="datetimeFigureOut">
              <a:rPr lang="en-GB" smtClean="0"/>
              <a:t>14/06/2025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5BDCF-81A6-42AD-952F-900ABA84BD7D}"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BC1A8-20CB-4C6B-BA14-BAD967370980}" type="datetimeFigureOut">
              <a:rPr lang="en-GB" smtClean="0"/>
              <a:t>14/06/2025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18DC7-9BA4-42A3-938F-D1A4A5570D55}" type="slidenum">
              <a:rPr lang="en-GB" smtClean="0"/>
              <a:t>‹#›</a:t>
            </a:fld>
            <a:endParaRPr lang="en-GB"/>
          </a:p>
        </p:txBody>
      </p:sp>
    </p:spTree>
    <p:extLst>
      <p:ext uri="{BB962C8B-B14F-4D97-AF65-F5344CB8AC3E}">
        <p14:creationId xmlns:p14="http://schemas.microsoft.com/office/powerpoint/2010/main" val="21650323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3</a:t>
            </a:fld>
            <a:endParaRPr lang="en-GB"/>
          </a:p>
        </p:txBody>
      </p:sp>
    </p:spTree>
    <p:extLst>
      <p:ext uri="{BB962C8B-B14F-4D97-AF65-F5344CB8AC3E}">
        <p14:creationId xmlns:p14="http://schemas.microsoft.com/office/powerpoint/2010/main" val="1732475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Total Courses - </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23</a:t>
            </a:fld>
            <a:endParaRPr lang="en-GB"/>
          </a:p>
        </p:txBody>
      </p:sp>
    </p:spTree>
    <p:extLst>
      <p:ext uri="{BB962C8B-B14F-4D97-AF65-F5344CB8AC3E}">
        <p14:creationId xmlns:p14="http://schemas.microsoft.com/office/powerpoint/2010/main" val="296849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27</a:t>
            </a:fld>
            <a:endParaRPr lang="en-GB"/>
          </a:p>
        </p:txBody>
      </p:sp>
    </p:spTree>
    <p:extLst>
      <p:ext uri="{BB962C8B-B14F-4D97-AF65-F5344CB8AC3E}">
        <p14:creationId xmlns:p14="http://schemas.microsoft.com/office/powerpoint/2010/main" val="320889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Workshops, webinars, Guest Lectures, International Conference, Capacity Development Programme</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28</a:t>
            </a:fld>
            <a:endParaRPr lang="en-GB"/>
          </a:p>
        </p:txBody>
      </p:sp>
    </p:spTree>
    <p:extLst>
      <p:ext uri="{BB962C8B-B14F-4D97-AF65-F5344CB8AC3E}">
        <p14:creationId xmlns:p14="http://schemas.microsoft.com/office/powerpoint/2010/main" val="412819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a:t>
            </a:r>
            <a:r>
              <a:rPr lang="en-US" baseline="0" dirty="0"/>
              <a:t> -8</a:t>
            </a:r>
          </a:p>
          <a:p>
            <a:r>
              <a:rPr lang="en-US" baseline="0" dirty="0"/>
              <a:t>Internship-3</a:t>
            </a:r>
          </a:p>
          <a:p>
            <a:r>
              <a:rPr lang="en-US" baseline="0" dirty="0"/>
              <a:t>Industry-2</a:t>
            </a:r>
            <a:endParaRPr lang="en-IN"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C3118DC7-9BA4-42A3-938F-D1A4A5570D55}" type="slidenum">
              <a:rPr lang="en-GB" smtClean="0"/>
              <a:t>29</a:t>
            </a:fld>
            <a:endParaRPr lang="en-GB"/>
          </a:p>
        </p:txBody>
      </p:sp>
    </p:spTree>
    <p:extLst>
      <p:ext uri="{BB962C8B-B14F-4D97-AF65-F5344CB8AC3E}">
        <p14:creationId xmlns:p14="http://schemas.microsoft.com/office/powerpoint/2010/main" val="159750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31</a:t>
            </a:fld>
            <a:endParaRPr lang="en-GB"/>
          </a:p>
        </p:txBody>
      </p:sp>
    </p:spTree>
    <p:extLst>
      <p:ext uri="{BB962C8B-B14F-4D97-AF65-F5344CB8AC3E}">
        <p14:creationId xmlns:p14="http://schemas.microsoft.com/office/powerpoint/2010/main" val="794563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ECB3-E75F-07FE-1D42-0C730D469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54095-72F6-9879-57FF-51FDE3CDE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78310-1E61-BA4C-FE1F-ECEA7B2459AC}"/>
              </a:ext>
            </a:extLst>
          </p:cNvPr>
          <p:cNvSpPr>
            <a:spLocks noGrp="1"/>
          </p:cNvSpPr>
          <p:nvPr>
            <p:ph type="body" idx="1"/>
          </p:nvPr>
        </p:nvSpPr>
        <p:spPr/>
        <p:txBody>
          <a:bodyPr/>
          <a:lstStyle/>
          <a:p>
            <a:endParaRPr lang="en-IN" dirty="0"/>
          </a:p>
        </p:txBody>
      </p:sp>
      <p:sp>
        <p:nvSpPr>
          <p:cNvPr id="4" name="Footer Placeholder 3">
            <a:extLst>
              <a:ext uri="{FF2B5EF4-FFF2-40B4-BE49-F238E27FC236}">
                <a16:creationId xmlns:a16="http://schemas.microsoft.com/office/drawing/2014/main" id="{4A81A877-5356-09AB-300C-80FDF07CD4A3}"/>
              </a:ext>
            </a:extLst>
          </p:cNvPr>
          <p:cNvSpPr>
            <a:spLocks noGrp="1"/>
          </p:cNvSpPr>
          <p:nvPr>
            <p:ph type="ftr" sz="quarter" idx="4"/>
          </p:nvPr>
        </p:nvSpPr>
        <p:spPr/>
        <p:txBody>
          <a:bodyPr/>
          <a:lstStyle/>
          <a:p>
            <a:endParaRPr lang="en-GB"/>
          </a:p>
        </p:txBody>
      </p:sp>
      <p:sp>
        <p:nvSpPr>
          <p:cNvPr id="5" name="Slide Number Placeholder 4">
            <a:extLst>
              <a:ext uri="{FF2B5EF4-FFF2-40B4-BE49-F238E27FC236}">
                <a16:creationId xmlns:a16="http://schemas.microsoft.com/office/drawing/2014/main" id="{377598FD-0812-FF13-E631-52FDA362E100}"/>
              </a:ext>
            </a:extLst>
          </p:cNvPr>
          <p:cNvSpPr>
            <a:spLocks noGrp="1"/>
          </p:cNvSpPr>
          <p:nvPr>
            <p:ph type="sldNum" sz="quarter" idx="5"/>
          </p:nvPr>
        </p:nvSpPr>
        <p:spPr/>
        <p:txBody>
          <a:bodyPr/>
          <a:lstStyle/>
          <a:p>
            <a:fld id="{C3118DC7-9BA4-42A3-938F-D1A4A5570D55}" type="slidenum">
              <a:rPr lang="en-GB" smtClean="0"/>
              <a:t>32</a:t>
            </a:fld>
            <a:endParaRPr lang="en-GB"/>
          </a:p>
        </p:txBody>
      </p:sp>
    </p:spTree>
    <p:extLst>
      <p:ext uri="{BB962C8B-B14F-4D97-AF65-F5344CB8AC3E}">
        <p14:creationId xmlns:p14="http://schemas.microsoft.com/office/powerpoint/2010/main" val="15879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25A60-F18E-2FDE-54FD-10802B8F9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2325A-D5D7-31B5-495D-57F9D5CE9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46BDE-1B8C-C1EB-F894-ECE0B0D8368B}"/>
              </a:ext>
            </a:extLst>
          </p:cNvPr>
          <p:cNvSpPr>
            <a:spLocks noGrp="1"/>
          </p:cNvSpPr>
          <p:nvPr>
            <p:ph type="body" idx="1"/>
          </p:nvPr>
        </p:nvSpPr>
        <p:spPr/>
        <p:txBody>
          <a:bodyPr/>
          <a:lstStyle/>
          <a:p>
            <a:endParaRPr lang="en-IN"/>
          </a:p>
        </p:txBody>
      </p:sp>
      <p:sp>
        <p:nvSpPr>
          <p:cNvPr id="4" name="Footer Placeholder 3">
            <a:extLst>
              <a:ext uri="{FF2B5EF4-FFF2-40B4-BE49-F238E27FC236}">
                <a16:creationId xmlns:a16="http://schemas.microsoft.com/office/drawing/2014/main" id="{CAE9BFE2-AB46-9DB1-989A-158097F6D5A1}"/>
              </a:ext>
            </a:extLst>
          </p:cNvPr>
          <p:cNvSpPr>
            <a:spLocks noGrp="1"/>
          </p:cNvSpPr>
          <p:nvPr>
            <p:ph type="ftr" sz="quarter" idx="4"/>
          </p:nvPr>
        </p:nvSpPr>
        <p:spPr/>
        <p:txBody>
          <a:bodyPr/>
          <a:lstStyle/>
          <a:p>
            <a:endParaRPr lang="en-GB"/>
          </a:p>
        </p:txBody>
      </p:sp>
      <p:sp>
        <p:nvSpPr>
          <p:cNvPr id="5" name="Slide Number Placeholder 4">
            <a:extLst>
              <a:ext uri="{FF2B5EF4-FFF2-40B4-BE49-F238E27FC236}">
                <a16:creationId xmlns:a16="http://schemas.microsoft.com/office/drawing/2014/main" id="{D2BF781B-FAA6-CC51-E0FD-909E097EEBC4}"/>
              </a:ext>
            </a:extLst>
          </p:cNvPr>
          <p:cNvSpPr>
            <a:spLocks noGrp="1"/>
          </p:cNvSpPr>
          <p:nvPr>
            <p:ph type="sldNum" sz="quarter" idx="5"/>
          </p:nvPr>
        </p:nvSpPr>
        <p:spPr/>
        <p:txBody>
          <a:bodyPr/>
          <a:lstStyle/>
          <a:p>
            <a:fld id="{C3118DC7-9BA4-42A3-938F-D1A4A5570D55}" type="slidenum">
              <a:rPr lang="en-GB" smtClean="0"/>
              <a:t>33</a:t>
            </a:fld>
            <a:endParaRPr lang="en-GB"/>
          </a:p>
        </p:txBody>
      </p:sp>
    </p:spTree>
    <p:extLst>
      <p:ext uri="{BB962C8B-B14F-4D97-AF65-F5344CB8AC3E}">
        <p14:creationId xmlns:p14="http://schemas.microsoft.com/office/powerpoint/2010/main" val="4034884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34</a:t>
            </a:fld>
            <a:endParaRPr lang="en-GB"/>
          </a:p>
        </p:txBody>
      </p:sp>
    </p:spTree>
    <p:extLst>
      <p:ext uri="{BB962C8B-B14F-4D97-AF65-F5344CB8AC3E}">
        <p14:creationId xmlns:p14="http://schemas.microsoft.com/office/powerpoint/2010/main" val="312599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Enrolment- </a:t>
            </a:r>
            <a:r>
              <a:rPr lang="en-IN" sz="900" b="1" i="0" u="none" strike="noStrike" kern="1200">
                <a:solidFill>
                  <a:schemeClr val="tx1"/>
                </a:solidFill>
                <a:effectLst/>
                <a:latin typeface="+mn-lt"/>
                <a:ea typeface="+mn-ea"/>
                <a:cs typeface="+mn-cs"/>
              </a:rPr>
              <a:t>2018-19</a:t>
            </a:r>
            <a:r>
              <a:rPr lang="en-IN" sz="900"/>
              <a:t> (</a:t>
            </a:r>
            <a:r>
              <a:rPr lang="en-IN" sz="900" b="0" i="0" u="none" strike="noStrike" kern="1200">
                <a:solidFill>
                  <a:schemeClr val="tx1"/>
                </a:solidFill>
                <a:effectLst/>
                <a:latin typeface="+mn-lt"/>
                <a:ea typeface="+mn-ea"/>
                <a:cs typeface="+mn-cs"/>
              </a:rPr>
              <a:t>126)</a:t>
            </a:r>
            <a:r>
              <a:rPr lang="en-IN" sz="900"/>
              <a:t> , </a:t>
            </a:r>
            <a:r>
              <a:rPr lang="en-IN" sz="900" b="1" i="0" u="none" strike="noStrike" kern="1200">
                <a:solidFill>
                  <a:schemeClr val="tx1"/>
                </a:solidFill>
                <a:effectLst/>
                <a:latin typeface="+mn-lt"/>
                <a:ea typeface="+mn-ea"/>
                <a:cs typeface="+mn-cs"/>
              </a:rPr>
              <a:t>2019-20</a:t>
            </a:r>
            <a:r>
              <a:rPr lang="en-IN" sz="900"/>
              <a:t> (</a:t>
            </a:r>
            <a:r>
              <a:rPr lang="en-IN" sz="900" b="0" i="0" u="none" strike="noStrike" kern="1200">
                <a:solidFill>
                  <a:schemeClr val="tx1"/>
                </a:solidFill>
                <a:effectLst/>
                <a:latin typeface="+mn-lt"/>
                <a:ea typeface="+mn-ea"/>
                <a:cs typeface="+mn-cs"/>
              </a:rPr>
              <a:t>142) , </a:t>
            </a:r>
            <a:r>
              <a:rPr lang="en-IN" sz="900" b="1" i="0" u="none" strike="noStrike" kern="1200">
                <a:solidFill>
                  <a:schemeClr val="tx1"/>
                </a:solidFill>
                <a:effectLst/>
                <a:latin typeface="+mn-lt"/>
                <a:ea typeface="+mn-ea"/>
                <a:cs typeface="+mn-cs"/>
              </a:rPr>
              <a:t>2020-21</a:t>
            </a:r>
            <a:r>
              <a:rPr lang="en-IN" sz="900"/>
              <a:t> (</a:t>
            </a:r>
            <a:r>
              <a:rPr lang="en-IN" sz="900" b="0" i="0" u="none" strike="noStrike" kern="1200">
                <a:solidFill>
                  <a:schemeClr val="tx1"/>
                </a:solidFill>
                <a:effectLst/>
                <a:latin typeface="+mn-lt"/>
                <a:ea typeface="+mn-ea"/>
                <a:cs typeface="+mn-cs"/>
              </a:rPr>
              <a:t>147)</a:t>
            </a:r>
            <a:r>
              <a:rPr lang="en-IN" sz="900"/>
              <a:t> , </a:t>
            </a:r>
            <a:r>
              <a:rPr lang="en-IN" sz="900" b="1" i="0" u="none" strike="noStrike" kern="1200">
                <a:solidFill>
                  <a:schemeClr val="tx1"/>
                </a:solidFill>
                <a:effectLst/>
                <a:latin typeface="+mn-lt"/>
                <a:ea typeface="+mn-ea"/>
                <a:cs typeface="+mn-cs"/>
              </a:rPr>
              <a:t>2021-22</a:t>
            </a:r>
            <a:r>
              <a:rPr lang="en-IN" sz="900"/>
              <a:t> (</a:t>
            </a:r>
            <a:r>
              <a:rPr lang="en-IN" sz="900" b="0" i="0" u="none" strike="noStrike" kern="1200">
                <a:solidFill>
                  <a:schemeClr val="tx1"/>
                </a:solidFill>
                <a:effectLst/>
                <a:latin typeface="+mn-lt"/>
                <a:ea typeface="+mn-ea"/>
                <a:cs typeface="+mn-cs"/>
              </a:rPr>
              <a:t>168)</a:t>
            </a:r>
            <a:r>
              <a:rPr lang="en-IN" sz="900"/>
              <a:t>  , </a:t>
            </a:r>
            <a:r>
              <a:rPr lang="en-IN" sz="900" b="1" i="0" u="none" strike="noStrike" kern="1200">
                <a:solidFill>
                  <a:schemeClr val="tx1"/>
                </a:solidFill>
                <a:effectLst/>
                <a:latin typeface="+mn-lt"/>
                <a:ea typeface="+mn-ea"/>
                <a:cs typeface="+mn-cs"/>
              </a:rPr>
              <a:t>2022-23</a:t>
            </a:r>
            <a:r>
              <a:rPr lang="en-IN" sz="900"/>
              <a:t> (</a:t>
            </a:r>
            <a:r>
              <a:rPr lang="en-IN" sz="900" b="0" i="0" u="none" strike="noStrike" kern="1200">
                <a:solidFill>
                  <a:schemeClr val="tx1"/>
                </a:solidFill>
                <a:effectLst/>
                <a:latin typeface="+mn-lt"/>
                <a:ea typeface="+mn-ea"/>
                <a:cs typeface="+mn-cs"/>
              </a:rPr>
              <a:t>244)</a:t>
            </a:r>
            <a:endParaRPr lang="en-IN" sz="90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C3118DC7-9BA4-42A3-938F-D1A4A5570D55}" type="slidenum">
              <a:rPr lang="en-GB" smtClean="0"/>
              <a:t>38</a:t>
            </a:fld>
            <a:endParaRPr lang="en-GB"/>
          </a:p>
        </p:txBody>
      </p:sp>
    </p:spTree>
    <p:extLst>
      <p:ext uri="{BB962C8B-B14F-4D97-AF65-F5344CB8AC3E}">
        <p14:creationId xmlns:p14="http://schemas.microsoft.com/office/powerpoint/2010/main" val="125325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C3118DC7-9BA4-42A3-938F-D1A4A5570D55}" type="slidenum">
              <a:rPr lang="en-GB" smtClean="0"/>
              <a:t>39</a:t>
            </a:fld>
            <a:endParaRPr lang="en-GB"/>
          </a:p>
        </p:txBody>
      </p:sp>
    </p:spTree>
    <p:extLst>
      <p:ext uri="{BB962C8B-B14F-4D97-AF65-F5344CB8AC3E}">
        <p14:creationId xmlns:p14="http://schemas.microsoft.com/office/powerpoint/2010/main" val="271958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5</a:t>
            </a:fld>
            <a:endParaRPr lang="en-GB"/>
          </a:p>
        </p:txBody>
      </p:sp>
    </p:spTree>
    <p:extLst>
      <p:ext uri="{BB962C8B-B14F-4D97-AF65-F5344CB8AC3E}">
        <p14:creationId xmlns:p14="http://schemas.microsoft.com/office/powerpoint/2010/main" val="344417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45+</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40</a:t>
            </a:fld>
            <a:endParaRPr lang="en-GB"/>
          </a:p>
        </p:txBody>
      </p:sp>
    </p:spTree>
    <p:extLst>
      <p:ext uri="{BB962C8B-B14F-4D97-AF65-F5344CB8AC3E}">
        <p14:creationId xmlns:p14="http://schemas.microsoft.com/office/powerpoint/2010/main" val="4041760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Objective: </a:t>
            </a:r>
            <a:r>
              <a:rPr lang="en-IN"/>
              <a:t>To foster environmental awareness and advancing sustainable practices  to </a:t>
            </a:r>
            <a:r>
              <a:rPr lang="en-IN" err="1"/>
              <a:t>instill</a:t>
            </a:r>
            <a:r>
              <a:rPr lang="en-IN"/>
              <a:t> a deep sense of responsibility towards the environment among individuals and communities.</a:t>
            </a:r>
          </a:p>
          <a:p>
            <a:endParaRPr lang="en-IN" b="1"/>
          </a:p>
          <a:p>
            <a:r>
              <a:rPr lang="en-IN" b="1"/>
              <a:t>Practice: </a:t>
            </a:r>
            <a:r>
              <a:rPr lang="en-IN"/>
              <a:t>The students engage in environmental law as a core part of curriculum courses focussed on issues like climate change, natural resource management and sustainable development.</a:t>
            </a:r>
          </a:p>
          <a:p>
            <a:endParaRPr lang="en-US"/>
          </a:p>
          <a:p>
            <a:r>
              <a:rPr lang="en-US" b="1"/>
              <a:t>Outcome</a:t>
            </a:r>
            <a:r>
              <a:rPr lang="en-US"/>
              <a:t>: </a:t>
            </a:r>
            <a:r>
              <a:rPr lang="en-IN"/>
              <a:t>The school has organised conferences, lectures, plantation drive, published a book, and initiate a case study.</a:t>
            </a:r>
          </a:p>
          <a:p>
            <a:endParaRPr lang="en-IN"/>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C3118DC7-9BA4-42A3-938F-D1A4A5570D55}" type="slidenum">
              <a:rPr lang="en-GB" smtClean="0"/>
              <a:t>42</a:t>
            </a:fld>
            <a:endParaRPr lang="en-GB"/>
          </a:p>
        </p:txBody>
      </p:sp>
    </p:spTree>
    <p:extLst>
      <p:ext uri="{BB962C8B-B14F-4D97-AF65-F5344CB8AC3E}">
        <p14:creationId xmlns:p14="http://schemas.microsoft.com/office/powerpoint/2010/main" val="363848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1" i="0" u="none" strike="noStrike">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7</a:t>
            </a:fld>
            <a:endParaRPr lang="en-GB"/>
          </a:p>
        </p:txBody>
      </p:sp>
    </p:spTree>
    <p:extLst>
      <p:ext uri="{BB962C8B-B14F-4D97-AF65-F5344CB8AC3E}">
        <p14:creationId xmlns:p14="http://schemas.microsoft.com/office/powerpoint/2010/main" val="148043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on “Prison Reforms and Human Rights”</a:t>
            </a:r>
            <a:endParaRPr lang="en-IN" dirty="0"/>
          </a:p>
          <a:p>
            <a:endParaRPr lang="en-IN"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9</a:t>
            </a:fld>
            <a:endParaRPr lang="en-GB"/>
          </a:p>
        </p:txBody>
      </p:sp>
    </p:spTree>
    <p:extLst>
      <p:ext uri="{BB962C8B-B14F-4D97-AF65-F5344CB8AC3E}">
        <p14:creationId xmlns:p14="http://schemas.microsoft.com/office/powerpoint/2010/main" val="249594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10</a:t>
            </a:fld>
            <a:endParaRPr lang="en-GB"/>
          </a:p>
        </p:txBody>
      </p:sp>
    </p:spTree>
    <p:extLst>
      <p:ext uri="{BB962C8B-B14F-4D97-AF65-F5344CB8AC3E}">
        <p14:creationId xmlns:p14="http://schemas.microsoft.com/office/powerpoint/2010/main" val="124856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Well qualified faculty members along with support of the expert faculty members from Academia, Bench, Bar, Executive, Industry</a:t>
            </a:r>
            <a:endParaRPr lang="en-IN"/>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C3118DC7-9BA4-42A3-938F-D1A4A5570D55}" type="slidenum">
              <a:rPr lang="en-GB" smtClean="0"/>
              <a:t>17</a:t>
            </a:fld>
            <a:endParaRPr lang="en-GB"/>
          </a:p>
        </p:txBody>
      </p:sp>
    </p:spTree>
    <p:extLst>
      <p:ext uri="{BB962C8B-B14F-4D97-AF65-F5344CB8AC3E}">
        <p14:creationId xmlns:p14="http://schemas.microsoft.com/office/powerpoint/2010/main" val="16677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Faculty student ratio- 1:12 approx. (615:52)</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20</a:t>
            </a:fld>
            <a:endParaRPr lang="en-GB"/>
          </a:p>
        </p:txBody>
      </p:sp>
    </p:spTree>
    <p:extLst>
      <p:ext uri="{BB962C8B-B14F-4D97-AF65-F5344CB8AC3E}">
        <p14:creationId xmlns:p14="http://schemas.microsoft.com/office/powerpoint/2010/main" val="3476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ea typeface="Microsoft Sans Serif" panose="020B0604020202020204" pitchFamily="34" charset="0"/>
                <a:cs typeface="Arial" panose="020B0604020202020204" pitchFamily="34" charset="0"/>
              </a:rPr>
              <a:t>The curriculum is developed in the light of BCI and UGC guidelines. To cater the needs of the industry, time and again we make changes in the curriculum by adopting the following steps.</a:t>
            </a:r>
            <a:endParaRPr lang="en-IN"/>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21</a:t>
            </a:fld>
            <a:endParaRPr lang="en-GB"/>
          </a:p>
        </p:txBody>
      </p:sp>
    </p:spTree>
    <p:extLst>
      <p:ext uri="{BB962C8B-B14F-4D97-AF65-F5344CB8AC3E}">
        <p14:creationId xmlns:p14="http://schemas.microsoft.com/office/powerpoint/2010/main" val="2631319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VAC -17 </a:t>
            </a:r>
            <a:r>
              <a:rPr lang="en-IN" dirty="0"/>
              <a:t>Since 2018</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C3118DC7-9BA4-42A3-938F-D1A4A5570D55}" type="slidenum">
              <a:rPr lang="en-GB" smtClean="0"/>
              <a:t>22</a:t>
            </a:fld>
            <a:endParaRPr lang="en-GB"/>
          </a:p>
        </p:txBody>
      </p:sp>
    </p:spTree>
    <p:extLst>
      <p:ext uri="{BB962C8B-B14F-4D97-AF65-F5344CB8AC3E}">
        <p14:creationId xmlns:p14="http://schemas.microsoft.com/office/powerpoint/2010/main" val="274614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0124" y="457199"/>
            <a:ext cx="11731752" cy="1176055"/>
          </a:xfrm>
        </p:spPr>
        <p:txBody>
          <a:bodyPr/>
          <a:lstStyle>
            <a:lvl1pPr>
              <a:defRPr baseline="0"/>
            </a:lvl1pPr>
          </a:lstStyle>
          <a:p>
            <a:r>
              <a:rPr lang="en-US"/>
              <a:t>Click to add title</a:t>
            </a:r>
          </a:p>
        </p:txBody>
      </p:sp>
      <p:grpSp>
        <p:nvGrpSpPr>
          <p:cNvPr id="7" name="Group 6"/>
          <p:cNvGrpSpPr/>
          <p:nvPr userDrawn="1"/>
        </p:nvGrpSpPr>
        <p:grpSpPr>
          <a:xfrm>
            <a:off x="1320120" y="2020391"/>
            <a:ext cx="9378501" cy="2410190"/>
            <a:chOff x="1320120" y="2020391"/>
            <a:chExt cx="9378501" cy="2410190"/>
          </a:xfrm>
        </p:grpSpPr>
        <p:sp>
          <p:nvSpPr>
            <p:cNvPr id="8" name="Freeform: Shape 7" descr="timeline "/>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accent2"/>
                </a:solidFill>
              </a:endParaRPr>
            </a:p>
          </p:txBody>
        </p:sp>
        <p:sp>
          <p:nvSpPr>
            <p:cNvPr id="9" name="Oval 8" descr="timeline endpoints"/>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timeline endpoints"/>
            <p:cNvSpPr/>
            <p:nvPr/>
          </p:nvSpPr>
          <p:spPr>
            <a:xfrm>
              <a:off x="10480529" y="3149771"/>
              <a:ext cx="218092" cy="218092"/>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A472"/>
                </a:solidFill>
              </a:endParaRPr>
            </a:p>
          </p:txBody>
        </p:sp>
      </p:grpSp>
      <p:sp>
        <p:nvSpPr>
          <p:cNvPr id="12" name="Text Placeholder 11"/>
          <p:cNvSpPr>
            <a:spLocks noGrp="1"/>
          </p:cNvSpPr>
          <p:nvPr>
            <p:ph type="body" sz="quarter" idx="18" hasCustomPrompt="1"/>
          </p:nvPr>
        </p:nvSpPr>
        <p:spPr>
          <a:xfrm>
            <a:off x="1980355" y="2660943"/>
            <a:ext cx="1161288" cy="1161288"/>
          </a:xfrm>
          <a:prstGeom prst="ellipse">
            <a:avLst/>
          </a:prstGeom>
          <a:ln w="38100">
            <a:solidFill>
              <a:schemeClr val="accent4"/>
            </a:solidFill>
          </a:ln>
        </p:spPr>
        <p:txBody>
          <a:bodyPr anchor="ctr">
            <a:noAutofit/>
          </a:bodyPr>
          <a:lstStyle>
            <a:lvl1pPr marL="0" indent="0" algn="ctr">
              <a:buNone/>
              <a:defRPr sz="3200" cap="all" baseline="0">
                <a:solidFill>
                  <a:schemeClr val="accent4"/>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Q1</a:t>
            </a:r>
          </a:p>
        </p:txBody>
      </p:sp>
      <p:sp>
        <p:nvSpPr>
          <p:cNvPr id="18" name="Text Placeholder 48"/>
          <p:cNvSpPr>
            <a:spLocks noGrp="1"/>
          </p:cNvSpPr>
          <p:nvPr>
            <p:ph type="body" sz="quarter" idx="10" hasCustomPrompt="1"/>
          </p:nvPr>
        </p:nvSpPr>
        <p:spPr>
          <a:xfrm>
            <a:off x="1823914" y="4817717"/>
            <a:ext cx="1796396" cy="302186"/>
          </a:xfrm>
        </p:spPr>
        <p:txBody>
          <a:bodyPr>
            <a:noAutofit/>
          </a:bodyPr>
          <a:lstStyle>
            <a:lvl1pPr marL="0" indent="0">
              <a:buNone/>
              <a:defRPr sz="20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19" name="Text Placeholder 50"/>
          <p:cNvSpPr>
            <a:spLocks noGrp="1"/>
          </p:cNvSpPr>
          <p:nvPr>
            <p:ph type="body" sz="quarter" idx="11" hasCustomPrompt="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3" name="Text Placeholder 11"/>
          <p:cNvSpPr>
            <a:spLocks noGrp="1"/>
          </p:cNvSpPr>
          <p:nvPr>
            <p:ph type="body" sz="quarter" idx="19" hasCustomPrompt="1"/>
          </p:nvPr>
        </p:nvSpPr>
        <p:spPr>
          <a:xfrm>
            <a:off x="4279505" y="2660943"/>
            <a:ext cx="1161288" cy="1161288"/>
          </a:xfrm>
          <a:prstGeom prst="ellipse">
            <a:avLst/>
          </a:prstGeom>
          <a:ln w="38100">
            <a:solidFill>
              <a:schemeClr val="accent5"/>
            </a:solidFill>
          </a:ln>
        </p:spPr>
        <p:txBody>
          <a:bodyPr anchor="ctr">
            <a:noAutofit/>
          </a:bodyPr>
          <a:lstStyle>
            <a:lvl1pPr marL="0" indent="0" algn="ctr">
              <a:buNone/>
              <a:defRPr sz="3200" cap="all" baseline="0">
                <a:solidFill>
                  <a:schemeClr val="accent5"/>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Q2</a:t>
            </a:r>
          </a:p>
        </p:txBody>
      </p:sp>
      <p:sp>
        <p:nvSpPr>
          <p:cNvPr id="20" name="Text Placeholder 48"/>
          <p:cNvSpPr>
            <a:spLocks noGrp="1"/>
          </p:cNvSpPr>
          <p:nvPr>
            <p:ph type="body" sz="quarter" idx="12" hasCustomPrompt="1"/>
          </p:nvPr>
        </p:nvSpPr>
        <p:spPr>
          <a:xfrm>
            <a:off x="4134076" y="4817717"/>
            <a:ext cx="1796396" cy="302186"/>
          </a:xfrm>
        </p:spPr>
        <p:txBody>
          <a:bodyPr>
            <a:noAutofit/>
          </a:bodyPr>
          <a:lstStyle>
            <a:lvl1pPr marL="0" indent="0">
              <a:buNone/>
              <a:defRPr sz="20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1" name="Text Placeholder 50"/>
          <p:cNvSpPr>
            <a:spLocks noGrp="1"/>
          </p:cNvSpPr>
          <p:nvPr>
            <p:ph type="body" sz="quarter" idx="13" hasCustomPrompt="1"/>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4" name="Text Placeholder 11"/>
          <p:cNvSpPr>
            <a:spLocks noGrp="1"/>
          </p:cNvSpPr>
          <p:nvPr>
            <p:ph type="body" sz="quarter" idx="20" hasCustomPrompt="1"/>
          </p:nvPr>
        </p:nvSpPr>
        <p:spPr>
          <a:xfrm>
            <a:off x="6578655" y="2660943"/>
            <a:ext cx="1161288" cy="1161288"/>
          </a:xfrm>
          <a:prstGeom prst="ellipse">
            <a:avLst/>
          </a:prstGeom>
          <a:ln w="38100">
            <a:solidFill>
              <a:schemeClr val="accent6"/>
            </a:solidFill>
          </a:ln>
        </p:spPr>
        <p:txBody>
          <a:bodyPr anchor="ctr">
            <a:noAutofit/>
          </a:bodyPr>
          <a:lstStyle>
            <a:lvl1pPr marL="0" indent="0" algn="ctr">
              <a:buNone/>
              <a:defRPr sz="3200" cap="all" baseline="0">
                <a:solidFill>
                  <a:schemeClr val="accent6"/>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Q3</a:t>
            </a:r>
          </a:p>
        </p:txBody>
      </p:sp>
      <p:sp>
        <p:nvSpPr>
          <p:cNvPr id="22" name="Text Placeholder 48"/>
          <p:cNvSpPr>
            <a:spLocks noGrp="1"/>
          </p:cNvSpPr>
          <p:nvPr>
            <p:ph type="body" sz="quarter" idx="14" hasCustomPrompt="1"/>
          </p:nvPr>
        </p:nvSpPr>
        <p:spPr>
          <a:xfrm>
            <a:off x="6444238" y="4817717"/>
            <a:ext cx="1796396" cy="302186"/>
          </a:xfrm>
        </p:spPr>
        <p:txBody>
          <a:bodyPr>
            <a:noAutofit/>
          </a:bodyPr>
          <a:lstStyle>
            <a:lvl1pPr marL="0" indent="0">
              <a:buNone/>
              <a:defRPr sz="20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3" name="Text Placeholder 50"/>
          <p:cNvSpPr>
            <a:spLocks noGrp="1"/>
          </p:cNvSpPr>
          <p:nvPr>
            <p:ph type="body" sz="quarter" idx="15" hasCustomPrompt="1"/>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15" name="Text Placeholder 11"/>
          <p:cNvSpPr>
            <a:spLocks noGrp="1"/>
          </p:cNvSpPr>
          <p:nvPr>
            <p:ph type="body" sz="quarter" idx="21" hasCustomPrompt="1"/>
          </p:nvPr>
        </p:nvSpPr>
        <p:spPr>
          <a:xfrm>
            <a:off x="8877805" y="2644842"/>
            <a:ext cx="1161288" cy="1161288"/>
          </a:xfrm>
          <a:prstGeom prst="ellipse">
            <a:avLst/>
          </a:prstGeom>
          <a:ln w="38100">
            <a:solidFill>
              <a:schemeClr val="accent3"/>
            </a:solidFill>
          </a:ln>
        </p:spPr>
        <p:txBody>
          <a:bodyPr anchor="ctr">
            <a:noAutofit/>
          </a:bodyPr>
          <a:lstStyle>
            <a:lvl1pPr marL="0" indent="0" algn="ctr">
              <a:buNone/>
              <a:defRPr sz="3200" cap="all" baseline="0">
                <a:solidFill>
                  <a:schemeClr val="accent3"/>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Q4</a:t>
            </a:r>
          </a:p>
        </p:txBody>
      </p:sp>
      <p:sp>
        <p:nvSpPr>
          <p:cNvPr id="24" name="Text Placeholder 48"/>
          <p:cNvSpPr>
            <a:spLocks noGrp="1"/>
          </p:cNvSpPr>
          <p:nvPr>
            <p:ph type="body" sz="quarter" idx="16" hasCustomPrompt="1"/>
          </p:nvPr>
        </p:nvSpPr>
        <p:spPr>
          <a:xfrm>
            <a:off x="8754400" y="4817717"/>
            <a:ext cx="1796396" cy="302186"/>
          </a:xfrm>
        </p:spPr>
        <p:txBody>
          <a:bodyPr>
            <a:noAutofit/>
          </a:bodyPr>
          <a:lstStyle>
            <a:lvl1pPr marL="0" indent="0">
              <a:buNone/>
              <a:defRPr sz="20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25" name="Text Placeholder 50"/>
          <p:cNvSpPr>
            <a:spLocks noGrp="1"/>
          </p:cNvSpPr>
          <p:nvPr>
            <p:ph type="body" sz="quarter" idx="17" hasCustomPrompt="1"/>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181100"/>
            <a:ext cx="11696700" cy="52197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r>
              <a:rPr lang="en-GB">
                <a:solidFill>
                  <a:prstClr val="black"/>
                </a:solidFill>
              </a:rPr>
              <a:t>School of Architecture and Design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81FAE-9672-C6EC-6825-4E46B543E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307688E-9F18-ED45-1A25-CF98BBEF2A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A327883-F164-F95F-121A-12D46DF32AF8}"/>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5" name="Footer Placeholder 4">
            <a:extLst>
              <a:ext uri="{FF2B5EF4-FFF2-40B4-BE49-F238E27FC236}">
                <a16:creationId xmlns:a16="http://schemas.microsoft.com/office/drawing/2014/main" id="{7EA716A7-81B5-764B-3D98-595905EF00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8043F3-7EAE-1AFB-28D7-C442AEAB2ACB}"/>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82043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CCA5-4D67-D18D-ABB8-984DDC6A2CE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9434C33-0584-B298-E9CB-45E059119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0EFF79-61F8-A522-BAC0-8E194A95EB60}"/>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5" name="Footer Placeholder 4">
            <a:extLst>
              <a:ext uri="{FF2B5EF4-FFF2-40B4-BE49-F238E27FC236}">
                <a16:creationId xmlns:a16="http://schemas.microsoft.com/office/drawing/2014/main" id="{8556B92F-59BD-1954-032F-E63D76CAAE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62B82D-AFC9-D887-126D-E7136629E29F}"/>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55948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FD0-ECB2-F1CB-FC9A-3F2A0FC7B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3549E25-CBA6-D33C-A4E7-2CBA86987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CB93E1-C753-7B63-6F00-37BE9A0403AD}"/>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5" name="Footer Placeholder 4">
            <a:extLst>
              <a:ext uri="{FF2B5EF4-FFF2-40B4-BE49-F238E27FC236}">
                <a16:creationId xmlns:a16="http://schemas.microsoft.com/office/drawing/2014/main" id="{2E3CFB83-F496-62C5-87B4-2458044459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5FFA-4B6C-3CC8-001A-8B56191CDC5F}"/>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32332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1C8E-ED11-9FB3-3B04-51558CCBD36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8D761AD-E499-9E1E-7AF6-692E1C60D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FE00E56-82B4-A74C-03EF-BFCBC0320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2D5A501-E041-21EF-BB87-AEED9CCFAC67}"/>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6" name="Footer Placeholder 5">
            <a:extLst>
              <a:ext uri="{FF2B5EF4-FFF2-40B4-BE49-F238E27FC236}">
                <a16:creationId xmlns:a16="http://schemas.microsoft.com/office/drawing/2014/main" id="{75672513-1FE0-7C59-6ED6-438BB688F8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7B5070-9B4B-427E-9881-EB634F3267BA}"/>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341579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18F9-EA0D-5DC1-4361-DC7E36EC4D6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E2AB04F-5B9F-0B5D-29EA-7C398AA72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63BBD-B906-2672-A7FC-1B0EC76561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9B3B9AE-B73A-A5E4-4185-C73BB293E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BC7C1F-485C-E54D-203A-F372BFEF46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9598809-E1AA-3DA1-11DE-E5245AA5FC80}"/>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EFF383C-55DB-F4AC-2E95-CC67D7EE0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F8EE33-9C88-3256-819C-B9BB919F4906}"/>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012776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A55F-04A4-32BA-0B30-1D0A129CD23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E2CCD26-79B6-55E3-1F24-255F9104F2A8}"/>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4" name="Footer Placeholder 3">
            <a:extLst>
              <a:ext uri="{FF2B5EF4-FFF2-40B4-BE49-F238E27FC236}">
                <a16:creationId xmlns:a16="http://schemas.microsoft.com/office/drawing/2014/main" id="{D16E97A9-3573-8260-6F7D-DDEECF9404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3CFBB5-DC90-EDDE-4A34-FF7AA874CC1F}"/>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4161703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DF4AE-F704-2A10-1C5D-C8E4A35CE76E}"/>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3" name="Footer Placeholder 2">
            <a:extLst>
              <a:ext uri="{FF2B5EF4-FFF2-40B4-BE49-F238E27FC236}">
                <a16:creationId xmlns:a16="http://schemas.microsoft.com/office/drawing/2014/main" id="{FA32D3EF-C9D8-9FD8-115A-B0AFCDCE96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025A74-031F-C44E-DC84-070AFF078332}"/>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74620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685E-67A0-FF9C-E9BB-08B8CCDB5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567C028-044F-24DB-A704-900F46125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EB9A7EE-4891-DF1A-9270-7D7FF41F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D921D-01E5-D806-16B0-AA4027EACD1A}"/>
              </a:ext>
            </a:extLst>
          </p:cNvPr>
          <p:cNvSpPr>
            <a:spLocks noGrp="1"/>
          </p:cNvSpPr>
          <p:nvPr>
            <p:ph type="dt" sz="half" idx="10"/>
          </p:nvPr>
        </p:nvSpPr>
        <p:spPr/>
        <p:txBody>
          <a:bodyPr/>
          <a:lstStyle/>
          <a:p>
            <a:fld id="{B61BEF0D-F0BB-DE4B-95CE-6DB70DBA9567}" type="datetimeFigureOut">
              <a:rPr lang="en-US" smtClean="0"/>
              <a:pPr/>
              <a:t>6/14/2025</a:t>
            </a:fld>
            <a:endParaRPr lang="en-US" dirty="0"/>
          </a:p>
        </p:txBody>
      </p:sp>
      <p:sp>
        <p:nvSpPr>
          <p:cNvPr id="6" name="Footer Placeholder 5">
            <a:extLst>
              <a:ext uri="{FF2B5EF4-FFF2-40B4-BE49-F238E27FC236}">
                <a16:creationId xmlns:a16="http://schemas.microsoft.com/office/drawing/2014/main" id="{AB7ADA29-33E5-AF75-ED2B-A01E1BB86E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A81552-7C9C-E3B8-1E43-2B5606EBFC5F}"/>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560612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0936-D0D0-07F7-A564-36FC8D074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911D6EB-D041-20DD-1FEB-B391C07B7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3A472FE-295E-5807-64EE-9674A859E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69777-6423-3F68-A1BB-D9D16033EE8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21B2054-4E24-4172-225D-57A98D2E19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787B87-7357-1A6F-ECB7-C528B75363BF}"/>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097384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AAD-E631-33EC-0401-CAA1592816F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49AA427-3BEB-764B-7E29-932B13E31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F69F1FB-1965-7B9E-BE8E-36D6D1404FD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C027C81-C6F2-9FE3-8975-2598D824F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50CD7-5AE6-66D5-001E-3E6F70CC4635}"/>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2663823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0061A-DCDC-D3F0-A1ED-F74F95EC22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79074D1-526F-5AA1-61B5-9B41BBBE0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BAC180-9D18-2B4D-A210-4047465BD3B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90E451-E8CB-3D5B-3F7C-08B4A01BF5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EEEE7-B435-1D44-03AC-2EC9B025D7E3}"/>
              </a:ext>
            </a:extLst>
          </p:cNvPr>
          <p:cNvSpPr>
            <a:spLocks noGrp="1"/>
          </p:cNvSpPr>
          <p:nvPr>
            <p:ph type="sldNum" sz="quarter" idx="12"/>
          </p:nvPr>
        </p:nvSpPr>
        <p:spPr/>
        <p:txBody>
          <a:bodyPr/>
          <a:lstStyle/>
          <a:p>
            <a:fld id="{5F313B11-4BED-4CCD-96B8-4C5DBB2E6597}" type="slidenum">
              <a:rPr lang="en-IN" smtClean="0"/>
              <a:t>‹#›</a:t>
            </a:fld>
            <a:endParaRPr lang="en-IN"/>
          </a:p>
        </p:txBody>
      </p:sp>
    </p:spTree>
    <p:extLst>
      <p:ext uri="{BB962C8B-B14F-4D97-AF65-F5344CB8AC3E}">
        <p14:creationId xmlns:p14="http://schemas.microsoft.com/office/powerpoint/2010/main" val="61429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B746B-363F-4FE2-A3C0-C7114F4748E1}"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BECD90-FA92-E3E1-F69A-AA66E0295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084C0CD-B827-B7FC-039C-17BD27ED16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86CB59C-929C-74C5-0F7E-7E6A6E7EC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9FA30FA-25B1-252D-2269-A2931404F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973A34-9A44-59D9-A86C-26DFB21BE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
        <p:nvSpPr>
          <p:cNvPr id="7" name="Diamond 6">
            <a:extLst>
              <a:ext uri="{FF2B5EF4-FFF2-40B4-BE49-F238E27FC236}">
                <a16:creationId xmlns:a16="http://schemas.microsoft.com/office/drawing/2014/main" id="{6A579672-96B5-CAFF-08ED-0D42112CDB73}"/>
              </a:ext>
            </a:extLst>
          </p:cNvPr>
          <p:cNvSpPr/>
          <p:nvPr userDrawn="1"/>
        </p:nvSpPr>
        <p:spPr>
          <a:xfrm>
            <a:off x="10784381" y="6383646"/>
            <a:ext cx="450376" cy="402609"/>
          </a:xfrm>
          <a:prstGeom prst="diamond">
            <a:avLst/>
          </a:prstGeom>
          <a:solidFill>
            <a:srgbClr val="ED3035"/>
          </a:solidFill>
          <a:ln>
            <a:solidFill>
              <a:srgbClr val="137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a:extLst>
              <a:ext uri="{FF2B5EF4-FFF2-40B4-BE49-F238E27FC236}">
                <a16:creationId xmlns:a16="http://schemas.microsoft.com/office/drawing/2014/main" id="{D3D1CD6F-EA95-98C5-3244-CEB2D227EC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64479" y="286075"/>
            <a:ext cx="2207051" cy="317264"/>
          </a:xfrm>
          <a:prstGeom prst="rect">
            <a:avLst/>
          </a:prstGeom>
        </p:spPr>
      </p:pic>
      <p:sp>
        <p:nvSpPr>
          <p:cNvPr id="9" name="Rectangle 8">
            <a:extLst>
              <a:ext uri="{FF2B5EF4-FFF2-40B4-BE49-F238E27FC236}">
                <a16:creationId xmlns:a16="http://schemas.microsoft.com/office/drawing/2014/main" id="{0726D65E-2747-95BB-1E2A-E85BBF06AD66}"/>
              </a:ext>
            </a:extLst>
          </p:cNvPr>
          <p:cNvSpPr/>
          <p:nvPr userDrawn="1"/>
        </p:nvSpPr>
        <p:spPr>
          <a:xfrm>
            <a:off x="-17186" y="-14707"/>
            <a:ext cx="12240000" cy="191068"/>
          </a:xfrm>
          <a:prstGeom prst="rect">
            <a:avLst/>
          </a:prstGeom>
          <a:solidFill>
            <a:srgbClr val="147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27EFC53D-6236-FDFC-2E10-EE577AF74B08}"/>
              </a:ext>
            </a:extLst>
          </p:cNvPr>
          <p:cNvSpPr/>
          <p:nvPr userDrawn="1"/>
        </p:nvSpPr>
        <p:spPr>
          <a:xfrm>
            <a:off x="-10145" y="6525057"/>
            <a:ext cx="10860322" cy="136478"/>
          </a:xfrm>
          <a:prstGeom prst="rect">
            <a:avLst/>
          </a:prstGeom>
          <a:solidFill>
            <a:srgbClr val="ED3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555141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hyperlink" Target="https://krmangalameduin-my.sharepoint.com/:x:/g/personal/dean_sols_krmangalam_edu_in/Ed39DS7yfjFMta4zboxk2N0BPmKwVzGi_iH1Xc2SBYlfkQ?e=WdsFIq" TargetMode="External"/><Relationship Id="rId3" Type="http://schemas.openxmlformats.org/officeDocument/2006/relationships/image" Target="../media/image33.png"/><Relationship Id="rId7" Type="http://schemas.openxmlformats.org/officeDocument/2006/relationships/hyperlink" Target="https://krmangalameduin-my.sharepoint.com/:f:/g/personal/dean_sols_krmangalam_edu_in/Egzt16PwM9xFpfeEd4HpvxwBTPfqriGGu8Zqzf97AYSyzA?e=K60Xrg"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3.xml"/><Relationship Id="rId1" Type="http://schemas.openxmlformats.org/officeDocument/2006/relationships/slideLayout" Target="../slideLayouts/slideLayout15.xml"/><Relationship Id="rId5" Type="http://schemas.openxmlformats.org/officeDocument/2006/relationships/hyperlink" Target="https://krmangalameduin-my.sharepoint.com/:x:/g/personal/dean_sols_krmangalam_edu_in/EedRRVJIAS1IiFyqGqCh_SEBxvyUMpI1w0GHf-ePkH1Z2A?e=pGmI2r" TargetMode="External"/><Relationship Id="rId4" Type="http://schemas.openxmlformats.org/officeDocument/2006/relationships/hyperlink" Target="https://krmangalameduin-my.sharepoint.com/:b:/g/personal/dean_sols_krmangalam_edu_in/EShfEmwM_mNNiiwI9wNEa6kBbOjS0ZV-JSV7fIIS7Uv0jA?e=c7OzA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hyperlink" Target="https://krmangalameduin-my.sharepoint.com/:b:/g/personal/dean_sols_krmangalam_edu_in/EYoTx-F3Aw9ElIFO69BntbQBSc1HVLpzLvXgqphoFPfBCQ?e=XOmODs" TargetMode="Externa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18" Type="http://schemas.openxmlformats.org/officeDocument/2006/relationships/image" Target="../media/image73.pn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6.xml"/><Relationship Id="rId16"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jpe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jpe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jpeg"/><Relationship Id="rId2" Type="http://schemas.openxmlformats.org/officeDocument/2006/relationships/image" Target="../media/image75.jpeg"/><Relationship Id="rId16" Type="http://schemas.openxmlformats.org/officeDocument/2006/relationships/image" Target="../media/image89.jpeg"/><Relationship Id="rId1" Type="http://schemas.openxmlformats.org/officeDocument/2006/relationships/slideLayout" Target="../slideLayouts/slideLayout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eg"/><Relationship Id="rId18" Type="http://schemas.openxmlformats.org/officeDocument/2006/relationships/image" Target="../media/image10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png"/><Relationship Id="rId2" Type="http://schemas.openxmlformats.org/officeDocument/2006/relationships/image" Target="../media/image90.jpeg"/><Relationship Id="rId16"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5" Type="http://schemas.openxmlformats.org/officeDocument/2006/relationships/image" Target="../media/image103.jpeg"/><Relationship Id="rId10" Type="http://schemas.openxmlformats.org/officeDocument/2006/relationships/image" Target="../media/image98.png"/><Relationship Id="rId19" Type="http://schemas.openxmlformats.org/officeDocument/2006/relationships/image" Target="../media/image107.jpeg"/><Relationship Id="rId4" Type="http://schemas.openxmlformats.org/officeDocument/2006/relationships/image" Target="../media/image92.jpeg"/><Relationship Id="rId9" Type="http://schemas.openxmlformats.org/officeDocument/2006/relationships/image" Target="../media/image97.png"/><Relationship Id="rId14" Type="http://schemas.openxmlformats.org/officeDocument/2006/relationships/image" Target="../media/image102.jpeg"/></Relationships>
</file>

<file path=ppt/slides/_rels/slide2.xml.rels><?xml version="1.0" encoding="UTF-8" standalone="yes"?>
<Relationships xmlns="http://schemas.openxmlformats.org/package/2006/relationships"><Relationship Id="rId8" Type="http://schemas.openxmlformats.org/officeDocument/2006/relationships/hyperlink" Target="https://www.krmangalam.edu.in/pdfs/Approval/8-DHE-NOC-2015-16.pdf" TargetMode="External"/><Relationship Id="rId3" Type="http://schemas.openxmlformats.org/officeDocument/2006/relationships/diagramLayout" Target="../diagrams/layout1.xml"/><Relationship Id="rId7" Type="http://schemas.openxmlformats.org/officeDocument/2006/relationships/hyperlink" Target="https://krmangalameduin-my.sharepoint.com/:b:/g/personal/dean_sols_krmangalam_edu_in/EfboOBik_vpIv6iChf5Ww4sBajV48KIplV_bS3fQSKgqqg?e=dPDnZn" TargetMode="Externa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hyperlink" Target="https://krmangalameduin-my.sharepoint.com/:b:/g/personal/dean_sols_krmangalam_edu_in/EeEi_jJ03oBPn74scCT-hoQBJF3luMeX1aLpjTgTNPkaEw?e=IaPdA9" TargetMode="Externa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a2oVb5gllpFmgUkrZw3hs4BujtwW05fCrv7kiw6nRqqXw?e=inSvU3"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krmangalameduin-my.sharepoint.com/:f:/g/personal/dean_sols_krmangalam_edu_in/EgyWioVdFTRPoSLlMhvqKb4BgC2T9-RfKsSrM1Nq8gtvpg?e=j8U4Bz" TargetMode="External"/><Relationship Id="rId4" Type="http://schemas.openxmlformats.org/officeDocument/2006/relationships/hyperlink" Target="https://krmangalameduin-my.sharepoint.com/:x:/g/personal/dean_sols_krmangalam_edu_in/EYMWPdrri0JPuw8wYkJgHdUBmLi09uETj6Pz_19YWPv7DA?e=j1qpSA" TargetMode="External"/></Relationships>
</file>

<file path=ppt/slides/_rels/slide23.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hyperlink" Target="https://krmangalameduin-my.sharepoint.com/:x:/g/personal/dean_sols_krmangalam_edu_in/ET3W5Tmp8FJHoVyZeO3UN_QByrbDvnIKSzYYIF67iKmnOw?e=csCNFG" TargetMode="Externa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hyperlink" Target="https://krmangalameduin-my.sharepoint.com/:x:/g/personal/dean_sols_krmangalam_edu_in/EcRH0yoYB2VBrsE4SQDnfqQBrreKjZEgspxchJlBAVh6kw?e=c813AU"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8.xml"/><Relationship Id="rId11" Type="http://schemas.openxmlformats.org/officeDocument/2006/relationships/chart" Target="../charts/chart9.xml"/><Relationship Id="rId5" Type="http://schemas.openxmlformats.org/officeDocument/2006/relationships/diagramQuickStyle" Target="../diagrams/quickStyle8.xml"/><Relationship Id="rId10" Type="http://schemas.openxmlformats.org/officeDocument/2006/relationships/chart" Target="../charts/chart8.xml"/><Relationship Id="rId4" Type="http://schemas.openxmlformats.org/officeDocument/2006/relationships/diagramLayout" Target="../diagrams/layout8.xml"/><Relationship Id="rId9" Type="http://schemas.openxmlformats.org/officeDocument/2006/relationships/chart" Target="../charts/chart7.xml"/></Relationships>
</file>

<file path=ppt/slides/_rels/slide24.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W1i7yLz5kNKmnKdZZ9oxnwBM2gwXAxyb81k3FWC9WbFIQ?e=x4ckt3" TargetMode="External"/><Relationship Id="rId3" Type="http://schemas.openxmlformats.org/officeDocument/2006/relationships/image" Target="../media/image110.png"/><Relationship Id="rId7" Type="http://schemas.openxmlformats.org/officeDocument/2006/relationships/hyperlink" Target="https://krmangalameduin-my.sharepoint.com/:b:/g/personal/dean_sols_krmangalam_edu_in/ESvT12c9EshCiEn_ya2qNPkBSp3JVeSJ2YuLpFoGzOs-ZA?e=WuxI6e" TargetMode="External"/><Relationship Id="rId2" Type="http://schemas.openxmlformats.org/officeDocument/2006/relationships/image" Target="../media/image109.png"/><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5.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15.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27.xml.rels><?xml version="1.0" encoding="UTF-8" standalone="yes"?>
<Relationships xmlns="http://schemas.openxmlformats.org/package/2006/relationships"><Relationship Id="rId3" Type="http://schemas.openxmlformats.org/officeDocument/2006/relationships/hyperlink" Target="http://../Downloads/Alumini%20event.zip"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krmangalameduin-my.sharepoint.com/:w:/g/personal/dean_sols_krmangalam_edu_in/EflMDq7wgj9JlGwou-8Tsc8BSHSpm8sGOEJSfCWp02SsOw?e=4fFFHx" TargetMode="External"/><Relationship Id="rId5" Type="http://schemas.openxmlformats.org/officeDocument/2006/relationships/hyperlink" Target="https://krmangalameduin-my.sharepoint.com/:x:/g/personal/dean_sols_krmangalam_edu_in/EZ7TnYFyIXZGlJm9bWJZBvEBYlGo7AyKifrtnhDmeNiARw?e=PCOne3" TargetMode="External"/><Relationship Id="rId4" Type="http://schemas.openxmlformats.org/officeDocument/2006/relationships/hyperlink" Target="https://krmangalameduin-my.sharepoint.com/:w:/g/personal/dean_sols_krmangalam_edu_in/EY56rZSO5npHnJV4ne0439IB8oPrDkR7-IbF97yibGqamg?e=kcAYE5"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29.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jpeg"/><Relationship Id="rId3" Type="http://schemas.openxmlformats.org/officeDocument/2006/relationships/image" Target="../media/image131.png"/><Relationship Id="rId7" Type="http://schemas.openxmlformats.org/officeDocument/2006/relationships/image" Target="../media/image135.jpeg"/><Relationship Id="rId12" Type="http://schemas.openxmlformats.org/officeDocument/2006/relationships/image" Target="../media/image140.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jpe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jpeg"/><Relationship Id="rId1" Type="http://schemas.openxmlformats.org/officeDocument/2006/relationships/slideLayout" Target="../slideLayouts/slideLayout15.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31.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32.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QvlM0xAWvFAuIkOZaVAx1cB3u9rkukWc6yngx8CxGnFNw?e=vdF496" TargetMode="External"/><Relationship Id="rId3" Type="http://schemas.openxmlformats.org/officeDocument/2006/relationships/hyperlink" Target="https://library.krmangalam.edu.in/user#/home" TargetMode="External"/><Relationship Id="rId7" Type="http://schemas.openxmlformats.org/officeDocument/2006/relationships/hyperlink" Target="https://krmangalameduin-my.sharepoint.com/:x:/g/personal/dean_sols_krmangalam_edu_in/EUFvFO6i275LtXnFtTBrAWABbUISMS3_fEU_LMx8BryNTg?e=zcDh3T"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mailto:universitylibrarian@krmangalam.edu.in" TargetMode="External"/><Relationship Id="rId5" Type="http://schemas.openxmlformats.org/officeDocument/2006/relationships/hyperlink" Target="mailto:Libraryadmin@krmangalam.edu.in" TargetMode="External"/><Relationship Id="rId4" Type="http://schemas.openxmlformats.org/officeDocument/2006/relationships/hyperlink" Target="https://drive.google.com/file/d/11gX5l0yS69UyD8Ecaio0QUfz2TxRcPAC/view?usp=sharing"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inflibnet.ac.in/" TargetMode="External"/><Relationship Id="rId3" Type="http://schemas.openxmlformats.org/officeDocument/2006/relationships/hyperlink" Target="https://library.krmangalam.edu.in/" TargetMode="External"/><Relationship Id="rId7" Type="http://schemas.openxmlformats.org/officeDocument/2006/relationships/hyperlink" Target="https://ndl.iitkgp.ac.in/" TargetMode="External"/><Relationship Id="rId12" Type="http://schemas.openxmlformats.org/officeDocument/2006/relationships/hyperlink" Target="https://jgateplus.com/home/"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delnet.in/" TargetMode="External"/><Relationship Id="rId11" Type="http://schemas.openxmlformats.org/officeDocument/2006/relationships/hyperlink" Target="https://www.drillbitplagiarismcheck.com/" TargetMode="External"/><Relationship Id="rId5" Type="http://schemas.openxmlformats.org/officeDocument/2006/relationships/hyperlink" Target="https://www.ieee.org/ieeexplore" TargetMode="External"/><Relationship Id="rId10" Type="http://schemas.openxmlformats.org/officeDocument/2006/relationships/hyperlink" Target="https://shodhganga.inflibnet.ac.in/" TargetMode="External"/><Relationship Id="rId4" Type="http://schemas.openxmlformats.org/officeDocument/2006/relationships/hyperlink" Target="https://www.scconline.com/" TargetMode="External"/><Relationship Id="rId9" Type="http://schemas.openxmlformats.org/officeDocument/2006/relationships/hyperlink" Target="https://krmangalam.irins.or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13" Type="http://schemas.microsoft.com/office/2007/relationships/diagramDrawing" Target="../diagrams/drawing9.xml"/><Relationship Id="rId3" Type="http://schemas.openxmlformats.org/officeDocument/2006/relationships/image" Target="../media/image153.emf"/><Relationship Id="rId7" Type="http://schemas.openxmlformats.org/officeDocument/2006/relationships/chart" Target="../charts/chart11.xml"/><Relationship Id="rId12" Type="http://schemas.openxmlformats.org/officeDocument/2006/relationships/diagramColors" Target="../diagrams/colors9.xml"/><Relationship Id="rId2" Type="http://schemas.openxmlformats.org/officeDocument/2006/relationships/notesSlide" Target="../notesSlides/notesSlide17.xml"/><Relationship Id="rId16" Type="http://schemas.openxmlformats.org/officeDocument/2006/relationships/hyperlink" Target="https://krmangalameduin-my.sharepoint.com/:b:/g/personal/dean_sols_krmangalam_edu_in/EV1xMcYAHeVJv6EksfQS-x0BrE4xa10KETEIPV3hhZdnvw?e=BMzwre" TargetMode="External"/><Relationship Id="rId1" Type="http://schemas.openxmlformats.org/officeDocument/2006/relationships/slideLayout" Target="../slideLayouts/slideLayout15.xml"/><Relationship Id="rId6" Type="http://schemas.openxmlformats.org/officeDocument/2006/relationships/image" Target="../media/image155.png"/><Relationship Id="rId11" Type="http://schemas.openxmlformats.org/officeDocument/2006/relationships/diagramQuickStyle" Target="../diagrams/quickStyle9.xml"/><Relationship Id="rId5" Type="http://schemas.openxmlformats.org/officeDocument/2006/relationships/chart" Target="../charts/chart10.xml"/><Relationship Id="rId15" Type="http://schemas.openxmlformats.org/officeDocument/2006/relationships/hyperlink" Target="https://krmangalameduin-my.sharepoint.com/:b:/g/personal/dean_sols_krmangalam_edu_in/EV64Se61xApFloF8sfGBm7IB8xZzxYwu20V6VGPklyjNRg?e=KInwQj" TargetMode="External"/><Relationship Id="rId10" Type="http://schemas.openxmlformats.org/officeDocument/2006/relationships/diagramLayout" Target="../diagrams/layout9.xml"/><Relationship Id="rId4" Type="http://schemas.openxmlformats.org/officeDocument/2006/relationships/image" Target="../media/image154.png"/><Relationship Id="rId9" Type="http://schemas.openxmlformats.org/officeDocument/2006/relationships/diagramData" Target="../diagrams/data9.xml"/><Relationship Id="rId14" Type="http://schemas.openxmlformats.org/officeDocument/2006/relationships/hyperlink" Target="https://krmangalameduin-my.sharepoint.com/:b:/g/personal/dean_sols_krmangalam_edu_in/ET6axyv8e2NAp3g8VUes9-MBN0fOs7CwUwRouJQg6ickjw?e=R9cao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5.xml"/><Relationship Id="rId6" Type="http://schemas.openxmlformats.org/officeDocument/2006/relationships/hyperlink" Target="https://krmangalameduin-my.sharepoint.com/:w:/g/personal/dean_sols_krmangalam_edu_in/Ecdq1znvmF9IrQRP2FsBbJwBGhriG51JFf7uD3N5KRt_Nw?e=STauYv" TargetMode="External"/><Relationship Id="rId5" Type="http://schemas.openxmlformats.org/officeDocument/2006/relationships/hyperlink" Target="https://krmangalameduin-my.sharepoint.com/:b:/g/personal/dean_sols_krmangalam_edu_in/EeJ8Z4aRJ99IglmxNQYvIDIBYKSS-M4yje7AsdMogqMwUQ?e=dzPOl3" TargetMode="External"/><Relationship Id="rId4" Type="http://schemas.openxmlformats.org/officeDocument/2006/relationships/image" Target="../media/image159.png"/></Relationships>
</file>

<file path=ppt/slides/_rels/slide36.xml.rels><?xml version="1.0" encoding="UTF-8" standalone="yes"?>
<Relationships xmlns="http://schemas.openxmlformats.org/package/2006/relationships"><Relationship Id="rId8" Type="http://schemas.openxmlformats.org/officeDocument/2006/relationships/hyperlink" Target="https://krmangalameduin-my.sharepoint.com/:f:/g/personal/dean_sols_krmangalam_edu_in/EgfdPv4fsFRCs6E5Dg3luzkB1Sz3h-kXtpdCEkNKFmVn1w?e=dHqNw9" TargetMode="External"/><Relationship Id="rId13" Type="http://schemas.openxmlformats.org/officeDocument/2006/relationships/hyperlink" Target="https://krmangalameduin-my.sharepoint.com/:b:/g/personal/dean_sols_krmangalam_edu_in/ERNa5Qu6xDBBpBwRwajg4w8BsBJ5IO1i-zqNX6XkbmHivw?e=Z8Sll6" TargetMode="External"/><Relationship Id="rId3" Type="http://schemas.openxmlformats.org/officeDocument/2006/relationships/diagramLayout" Target="../diagrams/layout10.xml"/><Relationship Id="rId7" Type="http://schemas.openxmlformats.org/officeDocument/2006/relationships/hyperlink" Target="https://krmangalameduin-my.sharepoint.com/:b:/g/personal/dean_sols_krmangalam_edu_in/EaCDb35nnUdBv0LwkH_njaMBdNhYNKz-D87djV0RJZORlQ?e=P3bQna" TargetMode="External"/><Relationship Id="rId12" Type="http://schemas.openxmlformats.org/officeDocument/2006/relationships/hyperlink" Target="https://krmangalameduin-my.sharepoint.com/:b:/g/personal/dean_sols_krmangalam_edu_in/EW1i7yLz5kNKmnKdZZ9oxnwBM2gwXAxyb81k3FWC9WbFIQ?e=J3JEEB" TargetMode="Externa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11" Type="http://schemas.openxmlformats.org/officeDocument/2006/relationships/hyperlink" Target="https://krmangalameduin-my.sharepoint.com/:b:/g/personal/dean_sols_krmangalam_edu_in/EUzPXaRGe9NIi1P3gF0whU0BBrch45zVty74ZSMvTvhj-A?e=OAfEDb" TargetMode="External"/><Relationship Id="rId5" Type="http://schemas.openxmlformats.org/officeDocument/2006/relationships/diagramColors" Target="../diagrams/colors10.xml"/><Relationship Id="rId10" Type="http://schemas.openxmlformats.org/officeDocument/2006/relationships/hyperlink" Target="https://krmangalameduin-my.sharepoint.com/:b:/g/personal/dean_sols_krmangalam_edu_in/ERBvoJFMfU1DhgP3_MqBrqQBTCN-XrYr46fT_YTmuc2-lQ?e=U7Tcd4" TargetMode="External"/><Relationship Id="rId4" Type="http://schemas.openxmlformats.org/officeDocument/2006/relationships/diagramQuickStyle" Target="../diagrams/quickStyle10.xml"/><Relationship Id="rId9" Type="http://schemas.openxmlformats.org/officeDocument/2006/relationships/hyperlink" Target="https://krmangalameduin-my.sharepoint.com/:b:/g/personal/dean_sols_krmangalam_edu_in/EWdH7oTZ6BpMh56pVdthTLwBpqmInmLHvN96StETmFViYQ?e=tEuIFf" TargetMode="External"/><Relationship Id="rId14" Type="http://schemas.openxmlformats.org/officeDocument/2006/relationships/hyperlink" Target="https://krmangalameduin-my.sharepoint.com/:w:/g/personal/dean_sols_krmangalam_edu_in/EckGHe8aR6NBttofEvrxIg4BIiOLWpW_Va1HfoH3kJq8SA?e=KE9QS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5.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17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W1i7yLz5kNKmnKdZZ9oxnwBM2gwXAxyb81k3FWC9WbFIQ?e=x4ckt3" TargetMode="External"/><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hyperlink" Target="https://krmangalameduin-my.sharepoint.com/:b:/g/personal/dean_sols_krmangalam_edu_in/ERNa5Qu6xDBBpBwRwajg4w8BsBJ5IO1i-zqNX6XkbmHivw?e=E8OAD6"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15.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4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krmangalameduin-my.sharepoint.com/:f:/g/personal/dean_sols_krmangalam_edu_in/EvYSzzuMHpVNpODvzJDRMlkBdKXdhW0tl-KTVNuua95T3A?e=tPuZLj" TargetMode="External"/><Relationship Id="rId5" Type="http://schemas.openxmlformats.org/officeDocument/2006/relationships/image" Target="../media/image187.jpeg"/><Relationship Id="rId4" Type="http://schemas.openxmlformats.org/officeDocument/2006/relationships/image" Target="../media/image186.jpeg"/></Relationships>
</file>

<file path=ppt/slides/_rels/slide43.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c8Ocp48zfFDicKD1Cyo33IBkVZfTyk1cAEgiXx5eWJV1A?e=FMN2Ar" TargetMode="External"/><Relationship Id="rId3" Type="http://schemas.openxmlformats.org/officeDocument/2006/relationships/diagramLayout" Target="../diagrams/layout12.xml"/><Relationship Id="rId7" Type="http://schemas.openxmlformats.org/officeDocument/2006/relationships/hyperlink" Target="https://krmangalameduin-my.sharepoint.com/:x:/g/personal/dean_sols_krmangalam_edu_in/Eb8K_Jb8YfhPq6IvLDYdLA4BqVtWXi00PUxqGeLk8V2Yjg?e=rbwZav" TargetMode="Externa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11" Type="http://schemas.openxmlformats.org/officeDocument/2006/relationships/hyperlink" Target="https://krmangalameduin-my.sharepoint.com/:b:/g/personal/dean_sols_krmangalam_edu_in/ESljwgZoSXZKiNBH2i7I3BABeULvDIoItus_ehNw8kWI9Q?e=zxvURE" TargetMode="External"/><Relationship Id="rId5" Type="http://schemas.openxmlformats.org/officeDocument/2006/relationships/diagramColors" Target="../diagrams/colors12.xml"/><Relationship Id="rId10" Type="http://schemas.openxmlformats.org/officeDocument/2006/relationships/hyperlink" Target="https://krmangalameduin-my.sharepoint.com/:b:/g/personal/dean_sols_krmangalam_edu_in/EXIUNRTVqEtBqlv2SJw3OPQBMXCeMmk0eSgch_I9Iih3GQ?e=oh9ghQ" TargetMode="External"/><Relationship Id="rId4" Type="http://schemas.openxmlformats.org/officeDocument/2006/relationships/diagramQuickStyle" Target="../diagrams/quickStyle12.xml"/><Relationship Id="rId9" Type="http://schemas.openxmlformats.org/officeDocument/2006/relationships/hyperlink" Target="https://krmangalameduin-my.sharepoint.com/:f:/g/personal/dean_sols_krmangalam_edu_in/Emyvt57NL_FMtls7pYxkpPEBFh6uscfnrhbw0AqyFeiR-w?e=2BCsv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jpe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jpe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hyperlink" Target="https://krmangalameduin-my.sharepoint.com/:b:/g/personal/dean_sols_krmangalam_edu_in/ESxM_TmLolJLhIYqzzD5xQ0BJ9bOXpcgQ7M3tbiuFZcaDA?e=1NWSay"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2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2.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59B69-BE74-D2F7-256F-E46E7F6A3930}"/>
              </a:ext>
            </a:extLst>
          </p:cNvPr>
          <p:cNvSpPr>
            <a:spLocks noGrp="1"/>
          </p:cNvSpPr>
          <p:nvPr>
            <p:ph type="sldNum" sz="quarter" idx="12"/>
          </p:nvPr>
        </p:nvSpPr>
        <p:spPr>
          <a:xfrm>
            <a:off x="10625284" y="6388933"/>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a:t>
            </a:fld>
            <a:endParaRPr lang="en-IN" sz="1200" b="1" dirty="0">
              <a:solidFill>
                <a:schemeClr val="tx1"/>
              </a:solidFill>
              <a:latin typeface="Albertus Extra Bold" panose="020E0802040304020204" pitchFamily="34" charset="0"/>
            </a:endParaRPr>
          </a:p>
        </p:txBody>
      </p:sp>
      <p:sp>
        <p:nvSpPr>
          <p:cNvPr id="5" name="Title 1">
            <a:extLst>
              <a:ext uri="{FF2B5EF4-FFF2-40B4-BE49-F238E27FC236}">
                <a16:creationId xmlns:a16="http://schemas.microsoft.com/office/drawing/2014/main" id="{839355D4-B179-CF4C-21DB-77F06663FC7E}"/>
              </a:ext>
            </a:extLst>
          </p:cNvPr>
          <p:cNvSpPr txBox="1">
            <a:spLocks/>
          </p:cNvSpPr>
          <p:nvPr/>
        </p:nvSpPr>
        <p:spPr>
          <a:xfrm>
            <a:off x="1153886" y="304800"/>
            <a:ext cx="10022565" cy="5927457"/>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2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8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SCHOOL OF LEGAL STUDIES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800" b="1" i="1"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Welcomes</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12800" b="1" i="1" dirty="0">
              <a:solidFill>
                <a:srgbClr val="C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5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GB" sz="5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156082"/>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5800" b="1" dirty="0">
              <a:solidFill>
                <a:srgbClr val="23609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58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14400" b="1" dirty="0">
              <a:solidFill>
                <a:srgbClr val="23609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14400" b="1" dirty="0">
              <a:solidFill>
                <a:srgbClr val="23609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14400" b="1" dirty="0">
              <a:solidFill>
                <a:srgbClr val="23609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14400" b="1" dirty="0">
                <a:solidFill>
                  <a:srgbClr val="23609F"/>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7600" b="1" i="0" u="none" strike="noStrike" kern="1200" cap="none" spc="0" normalizeH="0" baseline="0" noProof="0" dirty="0">
                <a:ln>
                  <a:noFill/>
                </a:ln>
                <a:solidFill>
                  <a:srgbClr val="23609F"/>
                </a:solidFill>
                <a:effectLst/>
                <a:uLnTx/>
                <a:uFillTx/>
                <a:latin typeface="Arial" panose="020B0604020202020204" pitchFamily="34" charset="0"/>
                <a:ea typeface="+mj-ea"/>
                <a:cs typeface="Arial" panose="020B0604020202020204" pitchFamily="34" charset="0"/>
              </a:rPr>
              <a:t>NAAC Peer Team</a:t>
            </a:r>
            <a:br>
              <a:rPr kumimoji="0" lang="en-GB" sz="1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GB" sz="1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r>
              <a:rPr kumimoji="0" lang="en-GB" sz="11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16</a:t>
            </a:r>
            <a:r>
              <a:rPr kumimoji="0" lang="en-GB" sz="11100" b="0" i="0" u="none" strike="noStrike" kern="1200" cap="none" spc="0" normalizeH="0" baseline="30000" noProof="0" dirty="0">
                <a:ln>
                  <a:noFill/>
                </a:ln>
                <a:solidFill>
                  <a:prstClr val="black"/>
                </a:solidFill>
                <a:effectLst/>
                <a:uLnTx/>
                <a:uFillTx/>
                <a:latin typeface="Arial" panose="020B0604020202020204" pitchFamily="34" charset="0"/>
                <a:ea typeface="+mj-ea"/>
                <a:cs typeface="Arial" panose="020B0604020202020204" pitchFamily="34" charset="0"/>
              </a:rPr>
              <a:t>th</a:t>
            </a:r>
            <a:r>
              <a:rPr kumimoji="0" lang="en-GB" sz="11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-18</a:t>
            </a:r>
            <a:r>
              <a:rPr lang="en-GB" sz="11100" baseline="30000" dirty="0" err="1">
                <a:solidFill>
                  <a:prstClr val="black"/>
                </a:solidFill>
                <a:latin typeface="Arial" panose="020B0604020202020204" pitchFamily="34" charset="0"/>
                <a:cs typeface="Arial" panose="020B0604020202020204" pitchFamily="34" charset="0"/>
              </a:rPr>
              <a:t>th</a:t>
            </a:r>
            <a:r>
              <a:rPr lang="en-GB" sz="11100" baseline="0" dirty="0">
                <a:solidFill>
                  <a:prstClr val="black"/>
                </a:solidFill>
                <a:latin typeface="Arial" panose="020B0604020202020204" pitchFamily="34" charset="0"/>
                <a:cs typeface="Arial" panose="020B0604020202020204" pitchFamily="34" charset="0"/>
              </a:rPr>
              <a:t> June </a:t>
            </a:r>
            <a:r>
              <a:rPr kumimoji="0" lang="en-GB" sz="11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2025</a:t>
            </a:r>
            <a:r>
              <a:rPr kumimoji="0" lang="en-IN" sz="11100" b="0" i="0" u="none" strike="noStrike" kern="1200" cap="none" spc="0" normalizeH="0" baseline="0" noProof="0" dirty="0">
                <a:ln>
                  <a:noFill/>
                </a:ln>
                <a:solidFill>
                  <a:srgbClr val="000000"/>
                </a:solidFill>
                <a:effectLst/>
                <a:uLnTx/>
                <a:uFillTx/>
                <a:latin typeface="Aptos Display" panose="02110004020202020204"/>
                <a:ea typeface="+mj-ea"/>
                <a:cs typeface="+mj-cs"/>
              </a:rPr>
              <a:t>​)</a:t>
            </a:r>
            <a:br>
              <a:rPr kumimoji="0" lang="en-GB" sz="11100" b="0" i="0" u="none" strike="noStrike" kern="1200" cap="none" spc="0" normalizeH="0" baseline="0" noProof="0" dirty="0">
                <a:ln>
                  <a:noFill/>
                </a:ln>
                <a:solidFill>
                  <a:prstClr val="black"/>
                </a:solidFill>
                <a:effectLst/>
                <a:uLnTx/>
                <a:uFillTx/>
                <a:latin typeface="Aptos Display" panose="02110004020202020204"/>
                <a:ea typeface="+mj-ea"/>
                <a:cs typeface="+mj-cs"/>
              </a:rPr>
            </a:br>
            <a:b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b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FC2A86A9-6741-DA43-FB19-50CCC6BA83A5}"/>
              </a:ext>
            </a:extLst>
          </p:cNvPr>
          <p:cNvPicPr>
            <a:picLocks noChangeAspect="1"/>
          </p:cNvPicPr>
          <p:nvPr/>
        </p:nvPicPr>
        <p:blipFill>
          <a:blip r:embed="rId2"/>
          <a:stretch>
            <a:fillRect/>
          </a:stretch>
        </p:blipFill>
        <p:spPr>
          <a:xfrm>
            <a:off x="2397347" y="1377041"/>
            <a:ext cx="7805057" cy="2993573"/>
          </a:xfrm>
          <a:prstGeom prst="ellipse">
            <a:avLst/>
          </a:prstGeom>
          <a:ln>
            <a:noFill/>
          </a:ln>
          <a:effectLst>
            <a:softEdge rad="112500"/>
          </a:effectLst>
        </p:spPr>
      </p:pic>
      <p:pic>
        <p:nvPicPr>
          <p:cNvPr id="7" name="Picture 6" descr="National Assessment and Accreditation ...">
            <a:extLst>
              <a:ext uri="{FF2B5EF4-FFF2-40B4-BE49-F238E27FC236}">
                <a16:creationId xmlns:a16="http://schemas.microsoft.com/office/drawing/2014/main" id="{3971AAEC-34C6-CEF1-F2EC-2992AEB34160}"/>
              </a:ext>
            </a:extLst>
          </p:cNvPr>
          <p:cNvPicPr>
            <a:picLocks noChangeAspect="1"/>
          </p:cNvPicPr>
          <p:nvPr/>
        </p:nvPicPr>
        <p:blipFill>
          <a:blip r:embed="rId3"/>
          <a:stretch>
            <a:fillRect/>
          </a:stretch>
        </p:blipFill>
        <p:spPr>
          <a:xfrm>
            <a:off x="9424302" y="4710043"/>
            <a:ext cx="1200982" cy="1182784"/>
          </a:xfrm>
          <a:prstGeom prst="rect">
            <a:avLst/>
          </a:prstGeom>
        </p:spPr>
      </p:pic>
    </p:spTree>
    <p:extLst>
      <p:ext uri="{BB962C8B-B14F-4D97-AF65-F5344CB8AC3E}">
        <p14:creationId xmlns:p14="http://schemas.microsoft.com/office/powerpoint/2010/main" val="259702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1351-B508-D27E-7D57-626D97F7B4E5}"/>
              </a:ext>
            </a:extLst>
          </p:cNvPr>
          <p:cNvSpPr>
            <a:spLocks noGrp="1"/>
          </p:cNvSpPr>
          <p:nvPr>
            <p:ph type="title"/>
          </p:nvPr>
        </p:nvSpPr>
        <p:spPr>
          <a:xfrm>
            <a:off x="0" y="0"/>
            <a:ext cx="9531326" cy="691887"/>
          </a:xfrm>
          <a:solidFill>
            <a:srgbClr val="C00000"/>
          </a:solidFill>
        </p:spPr>
        <p:txBody>
          <a:bodyPr vert="horz" lIns="91440" tIns="45720" rIns="91440" bIns="45720" rtlCol="0" anchor="ctr">
            <a:normAutofit/>
          </a:bodyPr>
          <a:lstStyle/>
          <a:p>
            <a:pPr algn="ctr"/>
            <a:r>
              <a:rPr lang="en-IN" sz="3200" b="1">
                <a:solidFill>
                  <a:schemeClr val="bg1"/>
                </a:solidFill>
                <a:latin typeface="Rockwell" panose="02060603020205020403" pitchFamily="18" charset="0"/>
              </a:rPr>
              <a:t>SOLS INITIATIVES</a:t>
            </a:r>
          </a:p>
        </p:txBody>
      </p:sp>
      <p:pic>
        <p:nvPicPr>
          <p:cNvPr id="5" name="Content Placeholder 4">
            <a:extLst>
              <a:ext uri="{FF2B5EF4-FFF2-40B4-BE49-F238E27FC236}">
                <a16:creationId xmlns:a16="http://schemas.microsoft.com/office/drawing/2014/main" id="{E9A640BF-9188-7F76-8DAE-903B585D63A3}"/>
              </a:ext>
            </a:extLst>
          </p:cNvPr>
          <p:cNvPicPr>
            <a:picLocks noGrp="1" noChangeAspect="1"/>
          </p:cNvPicPr>
          <p:nvPr>
            <p:ph idx="1"/>
          </p:nvPr>
        </p:nvPicPr>
        <p:blipFill>
          <a:blip r:embed="rId3"/>
          <a:stretch>
            <a:fillRect/>
          </a:stretch>
        </p:blipFill>
        <p:spPr>
          <a:xfrm>
            <a:off x="7955280" y="1027800"/>
            <a:ext cx="3952977" cy="21663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3">
            <a:extLst>
              <a:ext uri="{FF2B5EF4-FFF2-40B4-BE49-F238E27FC236}">
                <a16:creationId xmlns:a16="http://schemas.microsoft.com/office/drawing/2014/main" id="{107D5EBC-0F77-82D3-4D68-355541B1BA4E}"/>
              </a:ext>
            </a:extLst>
          </p:cNvPr>
          <p:cNvSpPr>
            <a:spLocks noGrp="1"/>
          </p:cNvSpPr>
          <p:nvPr>
            <p:ph type="sldNum" sz="quarter" idx="12"/>
          </p:nvPr>
        </p:nvSpPr>
        <p:spPr>
          <a:xfrm>
            <a:off x="10639980" y="6379393"/>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10</a:t>
            </a:fld>
            <a:endParaRPr lang="en-IN" sz="1200" b="1" dirty="0">
              <a:solidFill>
                <a:schemeClr val="tx1"/>
              </a:solidFill>
              <a:latin typeface="Albertus Extra Bold" panose="020E0802040304020204" pitchFamily="34" charset="0"/>
            </a:endParaRPr>
          </a:p>
        </p:txBody>
      </p:sp>
      <p:pic>
        <p:nvPicPr>
          <p:cNvPr id="7" name="Picture 6">
            <a:extLst>
              <a:ext uri="{FF2B5EF4-FFF2-40B4-BE49-F238E27FC236}">
                <a16:creationId xmlns:a16="http://schemas.microsoft.com/office/drawing/2014/main" id="{8F78A6FB-CA41-9C3C-48EE-7605C5EA4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62" y="1027800"/>
            <a:ext cx="3577057" cy="23760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4E9AD58F-04BE-01A3-C80C-716FD6076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062" y="3744303"/>
            <a:ext cx="3561805" cy="26172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A6BF8A07-E2AD-A64C-3D0A-C9BABB34D7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5280" y="3445983"/>
            <a:ext cx="3952977" cy="26636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Scroll: Vertical 11">
            <a:extLst>
              <a:ext uri="{FF2B5EF4-FFF2-40B4-BE49-F238E27FC236}">
                <a16:creationId xmlns:a16="http://schemas.microsoft.com/office/drawing/2014/main" id="{3817CAA8-D963-7418-56C7-DB4C3ACDFB52}"/>
              </a:ext>
            </a:extLst>
          </p:cNvPr>
          <p:cNvSpPr/>
          <p:nvPr/>
        </p:nvSpPr>
        <p:spPr>
          <a:xfrm>
            <a:off x="3856265" y="804074"/>
            <a:ext cx="3952977" cy="2166311"/>
          </a:xfrm>
          <a:prstGeom prst="verticalScroll">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b="1" dirty="0"/>
              <a:t>Extension Activities </a:t>
            </a:r>
          </a:p>
        </p:txBody>
      </p:sp>
      <p:graphicFrame>
        <p:nvGraphicFramePr>
          <p:cNvPr id="3" name="Table 2">
            <a:extLst>
              <a:ext uri="{FF2B5EF4-FFF2-40B4-BE49-F238E27FC236}">
                <a16:creationId xmlns:a16="http://schemas.microsoft.com/office/drawing/2014/main" id="{6094FE65-5D92-096D-5C98-79E02828D7CC}"/>
              </a:ext>
            </a:extLst>
          </p:cNvPr>
          <p:cNvGraphicFramePr>
            <a:graphicFrameLocks noGrp="1"/>
          </p:cNvGraphicFramePr>
          <p:nvPr>
            <p:extLst>
              <p:ext uri="{D42A27DB-BD31-4B8C-83A1-F6EECF244321}">
                <p14:modId xmlns:p14="http://schemas.microsoft.com/office/powerpoint/2010/main" val="1248750640"/>
              </p:ext>
            </p:extLst>
          </p:nvPr>
        </p:nvGraphicFramePr>
        <p:xfrm>
          <a:off x="3989511" y="3194111"/>
          <a:ext cx="3561805" cy="2309624"/>
        </p:xfrm>
        <a:graphic>
          <a:graphicData uri="http://schemas.openxmlformats.org/drawingml/2006/table">
            <a:tbl>
              <a:tblPr firstRow="1" firstCol="1" bandRow="1"/>
              <a:tblGrid>
                <a:gridCol w="826340">
                  <a:extLst>
                    <a:ext uri="{9D8B030D-6E8A-4147-A177-3AD203B41FA5}">
                      <a16:colId xmlns:a16="http://schemas.microsoft.com/office/drawing/2014/main" val="2853417949"/>
                    </a:ext>
                  </a:extLst>
                </a:gridCol>
                <a:gridCol w="1347263">
                  <a:extLst>
                    <a:ext uri="{9D8B030D-6E8A-4147-A177-3AD203B41FA5}">
                      <a16:colId xmlns:a16="http://schemas.microsoft.com/office/drawing/2014/main" val="3915729070"/>
                    </a:ext>
                  </a:extLst>
                </a:gridCol>
                <a:gridCol w="1388202">
                  <a:extLst>
                    <a:ext uri="{9D8B030D-6E8A-4147-A177-3AD203B41FA5}">
                      <a16:colId xmlns:a16="http://schemas.microsoft.com/office/drawing/2014/main" val="443892088"/>
                    </a:ext>
                  </a:extLst>
                </a:gridCol>
              </a:tblGrid>
              <a:tr h="635192">
                <a:tc>
                  <a:txBody>
                    <a:bodyPr/>
                    <a:lstStyle/>
                    <a:p>
                      <a:pPr algn="ctr">
                        <a:buNone/>
                      </a:pPr>
                      <a:r>
                        <a:rPr lang="en-US" sz="1600" b="1">
                          <a:effectLst/>
                          <a:latin typeface="Times New Roman" panose="02020603050405020304" pitchFamily="18" charset="0"/>
                          <a:ea typeface="DengXian" panose="02010600030101010101" pitchFamily="2" charset="-122"/>
                          <a:cs typeface="Times New Roman" panose="02020603050405020304" pitchFamily="18" charset="0"/>
                        </a:rPr>
                        <a:t>S. No.</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buNone/>
                      </a:pPr>
                      <a:r>
                        <a:rPr lang="en-US" sz="1600" b="1" dirty="0">
                          <a:effectLst/>
                          <a:latin typeface="Times New Roman" panose="02020603050405020304" pitchFamily="18" charset="0"/>
                          <a:ea typeface="DengXian" panose="02010600030101010101" pitchFamily="2" charset="-122"/>
                          <a:cs typeface="Times New Roman" panose="02020603050405020304" pitchFamily="18" charset="0"/>
                        </a:rPr>
                        <a:t>Academic Year</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buNone/>
                      </a:pPr>
                      <a:r>
                        <a:rPr lang="en-US" sz="1600" b="1">
                          <a:effectLst/>
                          <a:latin typeface="Times New Roman" panose="02020603050405020304" pitchFamily="18" charset="0"/>
                          <a:ea typeface="DengXian" panose="02010600030101010101" pitchFamily="2" charset="-122"/>
                          <a:cs typeface="Times New Roman" panose="02020603050405020304" pitchFamily="18" charset="0"/>
                        </a:rPr>
                        <a:t>No. Of Activities</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45918438"/>
                  </a:ext>
                </a:extLst>
              </a:tr>
              <a:tr h="418608">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1</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2021-22</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12</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38998591"/>
                  </a:ext>
                </a:extLst>
              </a:tr>
              <a:tr h="418608">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2</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2022-23</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12</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68861826"/>
                  </a:ext>
                </a:extLst>
              </a:tr>
              <a:tr h="418608">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3</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2023-24</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08</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47057939"/>
                  </a:ext>
                </a:extLst>
              </a:tr>
              <a:tr h="418608">
                <a:tc>
                  <a:txBody>
                    <a:bodyPr/>
                    <a:lstStyle/>
                    <a:p>
                      <a:pPr algn="ctr">
                        <a:buNone/>
                      </a:pPr>
                      <a:r>
                        <a:rPr lang="en-US" sz="1600" b="1">
                          <a:effectLst/>
                          <a:latin typeface="Times New Roman" panose="02020603050405020304" pitchFamily="18" charset="0"/>
                          <a:ea typeface="DengXian" panose="02010600030101010101" pitchFamily="2" charset="-122"/>
                          <a:cs typeface="Times New Roman" panose="02020603050405020304" pitchFamily="18" charset="0"/>
                        </a:rPr>
                        <a:t>4</a:t>
                      </a:r>
                      <a:endParaRPr lang="en-IN" sz="14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b="1">
                          <a:effectLst/>
                          <a:latin typeface="Times New Roman" panose="02020603050405020304" pitchFamily="18" charset="0"/>
                          <a:ea typeface="DengXian" panose="02010600030101010101" pitchFamily="2" charset="-122"/>
                          <a:cs typeface="Times New Roman" panose="02020603050405020304" pitchFamily="18" charset="0"/>
                        </a:rPr>
                        <a:t>2024-25</a:t>
                      </a:r>
                      <a:endParaRPr lang="en-IN" sz="14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buNone/>
                      </a:pPr>
                      <a:r>
                        <a:rPr lang="en-US" sz="1600" b="1" dirty="0">
                          <a:effectLst/>
                          <a:latin typeface="Times New Roman" panose="02020603050405020304" pitchFamily="18" charset="0"/>
                          <a:ea typeface="DengXian" panose="02010600030101010101" pitchFamily="2" charset="-122"/>
                          <a:cs typeface="Times New Roman" panose="02020603050405020304" pitchFamily="18" charset="0"/>
                        </a:rPr>
                        <a:t>13</a:t>
                      </a:r>
                      <a:endParaRPr lang="en-IN" sz="14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96711034"/>
                  </a:ext>
                </a:extLst>
              </a:tr>
            </a:tbl>
          </a:graphicData>
        </a:graphic>
      </p:graphicFrame>
      <p:sp>
        <p:nvSpPr>
          <p:cNvPr id="13" name="TextBox 12">
            <a:extLst>
              <a:ext uri="{FF2B5EF4-FFF2-40B4-BE49-F238E27FC236}">
                <a16:creationId xmlns:a16="http://schemas.microsoft.com/office/drawing/2014/main" id="{6C152620-CBA8-2AB0-913D-001B7FB796FC}"/>
              </a:ext>
            </a:extLst>
          </p:cNvPr>
          <p:cNvSpPr txBox="1"/>
          <p:nvPr/>
        </p:nvSpPr>
        <p:spPr>
          <a:xfrm>
            <a:off x="4431674" y="6100505"/>
            <a:ext cx="2677477" cy="307777"/>
          </a:xfrm>
          <a:prstGeom prst="rect">
            <a:avLst/>
          </a:prstGeom>
          <a:no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7"/>
              </a:rPr>
              <a:t>Best Extension Activities</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2">
            <a:extLst>
              <a:ext uri="{FF2B5EF4-FFF2-40B4-BE49-F238E27FC236}">
                <a16:creationId xmlns:a16="http://schemas.microsoft.com/office/drawing/2014/main" id="{5962AB32-4E13-D867-8CCF-D38E86229E8B}"/>
              </a:ext>
            </a:extLst>
          </p:cNvPr>
          <p:cNvSpPr>
            <a:spLocks noChangeArrowheads="1"/>
          </p:cNvSpPr>
          <p:nvPr/>
        </p:nvSpPr>
        <p:spPr bwMode="auto">
          <a:xfrm>
            <a:off x="3989816" y="5681126"/>
            <a:ext cx="3561500"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8"/>
              </a:rPr>
              <a:t>SOLS - Extension Activities.xlsx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4369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2524932128"/>
              </p:ext>
            </p:extLst>
          </p:nvPr>
        </p:nvGraphicFramePr>
        <p:xfrm>
          <a:off x="97971" y="685801"/>
          <a:ext cx="6079309" cy="5223509"/>
        </p:xfrm>
        <a:graphic>
          <a:graphicData uri="http://schemas.openxmlformats.org/drawingml/2006/table">
            <a:tbl>
              <a:tblPr firstRow="1" bandRow="1">
                <a:tableStyleId>{5C22544A-7EE6-4342-B048-85BDC9FD1C3A}</a:tableStyleId>
              </a:tblPr>
              <a:tblGrid>
                <a:gridCol w="6079309">
                  <a:extLst>
                    <a:ext uri="{9D8B030D-6E8A-4147-A177-3AD203B41FA5}">
                      <a16:colId xmlns:a16="http://schemas.microsoft.com/office/drawing/2014/main" val="20000"/>
                    </a:ext>
                  </a:extLst>
                </a:gridCol>
              </a:tblGrid>
              <a:tr h="522350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IN" sz="2400" i="1" dirty="0">
                          <a:solidFill>
                            <a:schemeClr val="tx1"/>
                          </a:solidFill>
                          <a:latin typeface="Arial" panose="020B0604020202020204" pitchFamily="34" charset="0"/>
                          <a:cs typeface="Arial" panose="020B0604020202020204" pitchFamily="34" charset="0"/>
                        </a:rPr>
                        <a:t>“Enrolment of Girls in higher studies”</a:t>
                      </a:r>
                    </a:p>
                    <a:p>
                      <a:pPr marL="0" marR="0" lvl="0" indent="0" algn="ctr" defTabSz="914400" rtl="0" eaLnBrk="1" fontAlgn="auto" latinLnBrk="0" hangingPunct="1">
                        <a:lnSpc>
                          <a:spcPct val="100000"/>
                        </a:lnSpc>
                        <a:spcBef>
                          <a:spcPts val="0"/>
                        </a:spcBef>
                        <a:spcAft>
                          <a:spcPts val="0"/>
                        </a:spcAft>
                        <a:buClrTx/>
                        <a:buSzTx/>
                        <a:buFontTx/>
                        <a:buNone/>
                        <a:defRPr/>
                      </a:pPr>
                      <a:endParaRPr lang="en-IN" sz="2400" i="1" dirty="0">
                        <a:solidFill>
                          <a:schemeClr val="tx1"/>
                        </a:solidFill>
                        <a:latin typeface="Arial" panose="020B0604020202020204" pitchFamily="34" charset="0"/>
                        <a:cs typeface="Arial" panose="020B0604020202020204" pitchFamily="34" charset="0"/>
                      </a:endParaRPr>
                    </a:p>
                    <a:p>
                      <a:pPr algn="ctr" fontAlgn="base"/>
                      <a:r>
                        <a:rPr lang="en-IN" sz="2400" i="1" dirty="0">
                          <a:solidFill>
                            <a:srgbClr val="7030A0"/>
                          </a:solidFill>
                          <a:latin typeface="Arial" panose="020B0604020202020204" pitchFamily="34" charset="0"/>
                          <a:cs typeface="Arial" panose="020B0604020202020204" pitchFamily="34" charset="0"/>
                        </a:rPr>
                        <a:t>Outcome- </a:t>
                      </a:r>
                    </a:p>
                    <a:p>
                      <a:pPr algn="ctr" fontAlgn="base"/>
                      <a:endParaRPr lang="en-IN" sz="2400" i="1" dirty="0">
                        <a:solidFill>
                          <a:srgbClr val="7030A0"/>
                        </a:solidFill>
                        <a:latin typeface="Arial" panose="020B0604020202020204" pitchFamily="34" charset="0"/>
                        <a:cs typeface="Arial" panose="020B0604020202020204" pitchFamily="34" charset="0"/>
                      </a:endParaRPr>
                    </a:p>
                    <a:p>
                      <a:pPr marL="0" indent="0" algn="just" fontAlgn="base">
                        <a:buNone/>
                      </a:pPr>
                      <a:r>
                        <a:rPr lang="en-US" sz="1600" b="1" i="0" kern="1200" dirty="0">
                          <a:solidFill>
                            <a:schemeClr val="tx1"/>
                          </a:solidFill>
                          <a:effectLst/>
                          <a:latin typeface="+mn-lt"/>
                          <a:ea typeface="+mn-ea"/>
                          <a:cs typeface="+mn-cs"/>
                        </a:rPr>
                        <a:t>1. </a:t>
                      </a:r>
                      <a:r>
                        <a:rPr lang="en-US" sz="1600" b="1" i="0" u="sng" kern="1200" dirty="0">
                          <a:solidFill>
                            <a:srgbClr val="7030A0"/>
                          </a:solidFill>
                          <a:effectLst/>
                          <a:latin typeface="+mn-lt"/>
                          <a:ea typeface="+mn-ea"/>
                          <a:cs typeface="+mn-cs"/>
                        </a:rPr>
                        <a:t>Extension Activity IV</a:t>
                      </a:r>
                      <a:r>
                        <a:rPr lang="en-US" sz="1600" b="1" i="0" kern="1200" dirty="0">
                          <a:solidFill>
                            <a:schemeClr val="tx1"/>
                          </a:solidFill>
                          <a:effectLst/>
                          <a:latin typeface="+mn-lt"/>
                          <a:ea typeface="+mn-ea"/>
                          <a:cs typeface="+mn-cs"/>
                        </a:rPr>
                        <a:t>: Workshop on Right to Education in Collaboration with NSS</a:t>
                      </a:r>
                    </a:p>
                    <a:p>
                      <a:pPr marL="342900" indent="-342900" algn="just" fontAlgn="base">
                        <a:buAutoNum type="arabicPeriod"/>
                      </a:pPr>
                      <a:endParaRPr lang="en-US" sz="1600" b="1" i="0" u="none" kern="1200" dirty="0">
                        <a:solidFill>
                          <a:schemeClr val="tx1"/>
                        </a:solidFill>
                        <a:effectLst/>
                        <a:latin typeface="+mn-lt"/>
                        <a:ea typeface="+mn-ea"/>
                        <a:cs typeface="+mn-cs"/>
                      </a:endParaRPr>
                    </a:p>
                    <a:p>
                      <a:pPr algn="just" fontAlgn="base"/>
                      <a:r>
                        <a:rPr lang="en-US" sz="1600" b="1" i="0" u="none" kern="1200" dirty="0">
                          <a:solidFill>
                            <a:schemeClr val="tx1"/>
                          </a:solidFill>
                          <a:effectLst/>
                          <a:latin typeface="+mn-lt"/>
                          <a:ea typeface="+mn-ea"/>
                          <a:cs typeface="+mn-cs"/>
                        </a:rPr>
                        <a:t>2. Sent </a:t>
                      </a:r>
                      <a:r>
                        <a:rPr lang="en-US" sz="1600" b="1" i="0" u="sng" kern="1200" dirty="0">
                          <a:solidFill>
                            <a:srgbClr val="7030A0"/>
                          </a:solidFill>
                          <a:effectLst/>
                          <a:latin typeface="+mn-lt"/>
                          <a:ea typeface="+mn-ea"/>
                          <a:cs typeface="+mn-cs"/>
                        </a:rPr>
                        <a:t>Proposal to Ministry of Women and Child Development </a:t>
                      </a:r>
                      <a:r>
                        <a:rPr lang="en-US" sz="1600" b="1" i="0" kern="1200" dirty="0">
                          <a:solidFill>
                            <a:schemeClr val="tx1"/>
                          </a:solidFill>
                          <a:effectLst/>
                          <a:latin typeface="+mn-lt"/>
                          <a:ea typeface="+mn-ea"/>
                          <a:cs typeface="+mn-cs"/>
                        </a:rPr>
                        <a:t>on 22 August 2022 </a:t>
                      </a:r>
                    </a:p>
                    <a:p>
                      <a:pPr algn="just" fontAlgn="base"/>
                      <a:endParaRPr lang="en-US" sz="1600" b="1" i="0" kern="1200" dirty="0">
                        <a:solidFill>
                          <a:schemeClr val="tx1"/>
                        </a:solidFill>
                        <a:effectLst/>
                        <a:latin typeface="+mn-lt"/>
                        <a:ea typeface="+mn-ea"/>
                        <a:cs typeface="+mn-cs"/>
                      </a:endParaRPr>
                    </a:p>
                    <a:p>
                      <a:pPr algn="just" fontAlgn="base"/>
                      <a:r>
                        <a:rPr lang="en-US" sz="1600" b="1" i="0" kern="1200" dirty="0">
                          <a:solidFill>
                            <a:schemeClr val="tx1"/>
                          </a:solidFill>
                          <a:effectLst/>
                          <a:latin typeface="+mn-lt"/>
                          <a:ea typeface="+mn-ea"/>
                          <a:cs typeface="+mn-cs"/>
                        </a:rPr>
                        <a:t>3. </a:t>
                      </a:r>
                      <a:r>
                        <a:rPr lang="en-US" sz="1600" b="1" i="0" u="sng" kern="1200" dirty="0">
                          <a:solidFill>
                            <a:srgbClr val="7030A0"/>
                          </a:solidFill>
                          <a:effectLst/>
                          <a:latin typeface="+mn-lt"/>
                          <a:ea typeface="+mn-ea"/>
                          <a:cs typeface="+mn-cs"/>
                        </a:rPr>
                        <a:t>Constant encouragement of parents </a:t>
                      </a:r>
                      <a:r>
                        <a:rPr lang="en-US" sz="1600" b="1" i="0" kern="1200" dirty="0">
                          <a:solidFill>
                            <a:schemeClr val="tx1"/>
                          </a:solidFill>
                          <a:effectLst/>
                          <a:latin typeface="+mn-lt"/>
                          <a:ea typeface="+mn-ea"/>
                          <a:cs typeface="+mn-cs"/>
                        </a:rPr>
                        <a:t>to enroll their girl children in non-traditional professional courses like ME, ECE, CSE and so on.</a:t>
                      </a:r>
                    </a:p>
                    <a:p>
                      <a:pPr algn="just" fontAlgn="base"/>
                      <a:endParaRPr lang="en-US" sz="1600" b="1" i="0" kern="1200" dirty="0">
                        <a:solidFill>
                          <a:schemeClr val="tx1"/>
                        </a:solidFill>
                        <a:effectLst/>
                        <a:latin typeface="+mn-lt"/>
                        <a:ea typeface="+mn-ea"/>
                        <a:cs typeface="+mn-cs"/>
                      </a:endParaRPr>
                    </a:p>
                    <a:p>
                      <a:pPr algn="just" fontAlgn="base"/>
                      <a:r>
                        <a:rPr lang="en-US" sz="1600" b="1" i="0" kern="1200" dirty="0">
                          <a:solidFill>
                            <a:schemeClr val="tx1"/>
                          </a:solidFill>
                          <a:effectLst/>
                          <a:latin typeface="+mn-lt"/>
                          <a:ea typeface="+mn-ea"/>
                          <a:cs typeface="+mn-cs"/>
                        </a:rPr>
                        <a:t>4. </a:t>
                      </a:r>
                      <a:r>
                        <a:rPr lang="en-US" sz="1600" b="1" i="0" u="sng" kern="1200" dirty="0">
                          <a:solidFill>
                            <a:srgbClr val="7030A0"/>
                          </a:solidFill>
                          <a:effectLst/>
                          <a:latin typeface="+mn-lt"/>
                          <a:ea typeface="+mn-ea"/>
                          <a:cs typeface="+mn-cs"/>
                        </a:rPr>
                        <a:t>Project Proposals </a:t>
                      </a:r>
                      <a:r>
                        <a:rPr lang="en-US" sz="1600" b="1" i="0" kern="1200" dirty="0">
                          <a:solidFill>
                            <a:schemeClr val="tx1"/>
                          </a:solidFill>
                          <a:effectLst/>
                          <a:latin typeface="+mn-lt"/>
                          <a:ea typeface="+mn-ea"/>
                          <a:cs typeface="+mn-cs"/>
                        </a:rPr>
                        <a:t>to raise fund for girls belonging to SCs and STs - willing to pursue non-traditional professional courses more than any other sections of society, will be sent to various private and government agencies</a:t>
                      </a:r>
                    </a:p>
                    <a:p>
                      <a:pPr marL="0" marR="0" lvl="0" indent="0" algn="ctr" defTabSz="914400" rtl="0" eaLnBrk="1" fontAlgn="auto" latinLnBrk="0" hangingPunct="1">
                        <a:lnSpc>
                          <a:spcPct val="100000"/>
                        </a:lnSpc>
                        <a:spcBef>
                          <a:spcPts val="0"/>
                        </a:spcBef>
                        <a:spcAft>
                          <a:spcPts val="0"/>
                        </a:spcAft>
                        <a:buClrTx/>
                        <a:buSzTx/>
                        <a:buFontTx/>
                        <a:buNone/>
                        <a:defRPr/>
                      </a:pPr>
                      <a:endParaRPr lang="en-IN" sz="1800" i="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a:xfrm>
            <a:off x="10603513" y="6360160"/>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11</a:t>
            </a:fld>
            <a:endParaRPr lang="en-IN" sz="1200" b="1" dirty="0">
              <a:solidFill>
                <a:schemeClr val="tx1"/>
              </a:solidFill>
              <a:latin typeface="Albertus Extra Bold" panose="020E0802040304020204" pitchFamily="34" charset="0"/>
            </a:endParaRPr>
          </a:p>
        </p:txBody>
      </p:sp>
      <p:sp>
        <p:nvSpPr>
          <p:cNvPr id="7" name="TextBox 6"/>
          <p:cNvSpPr txBox="1"/>
          <p:nvPr/>
        </p:nvSpPr>
        <p:spPr>
          <a:xfrm>
            <a:off x="0" y="62994"/>
            <a:ext cx="9764486" cy="535531"/>
          </a:xfrm>
          <a:prstGeom prst="rect">
            <a:avLst/>
          </a:prstGeom>
          <a:solidFill>
            <a:srgbClr val="C00000"/>
          </a:solidFill>
        </p:spPr>
        <p:txBody>
          <a:bodyPr wrap="square">
            <a:spAutoFit/>
          </a:bodyPr>
          <a:lstStyle/>
          <a:p>
            <a:pPr algn="ctr">
              <a:lnSpc>
                <a:spcPct val="90000"/>
              </a:lnSpc>
              <a:spcBef>
                <a:spcPct val="0"/>
              </a:spcBef>
            </a:pPr>
            <a:r>
              <a:rPr lang="en-IN" sz="3200" b="1" dirty="0">
                <a:solidFill>
                  <a:schemeClr val="bg1"/>
                </a:solidFill>
                <a:latin typeface="Rockwell" panose="02060603020205020403" pitchFamily="18" charset="0"/>
                <a:cs typeface="Arial" panose="020B0604020202020204" pitchFamily="34" charset="0"/>
              </a:rPr>
              <a:t>COMMUNITY CONNECT- CASE STUDIES </a:t>
            </a:r>
            <a:endParaRPr lang="en-US" sz="3200" b="1" dirty="0">
              <a:solidFill>
                <a:schemeClr val="bg1"/>
              </a:solidFill>
              <a:latin typeface="Rockwell" panose="02060603020205020403" pitchFamily="18" charset="0"/>
              <a:cs typeface="Arial" panose="020B0604020202020204" pitchFamily="34" charset="0"/>
            </a:endParaRPr>
          </a:p>
        </p:txBody>
      </p:sp>
      <p:graphicFrame>
        <p:nvGraphicFramePr>
          <p:cNvPr id="13" name="Chart 12"/>
          <p:cNvGraphicFramePr/>
          <p:nvPr>
            <p:extLst>
              <p:ext uri="{D42A27DB-BD31-4B8C-83A1-F6EECF244321}">
                <p14:modId xmlns:p14="http://schemas.microsoft.com/office/powerpoint/2010/main" val="2400750866"/>
              </p:ext>
            </p:extLst>
          </p:nvPr>
        </p:nvGraphicFramePr>
        <p:xfrm>
          <a:off x="6272204" y="3123141"/>
          <a:ext cx="5812466" cy="3237019"/>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descr="A group of people sitting under a tree&#10;&#10;AI-generated content may be incorrect.">
            <a:extLst>
              <a:ext uri="{FF2B5EF4-FFF2-40B4-BE49-F238E27FC236}">
                <a16:creationId xmlns:a16="http://schemas.microsoft.com/office/drawing/2014/main" id="{6FA63AD2-7C3D-6B30-E819-039DF3B5E6C8}"/>
              </a:ext>
            </a:extLst>
          </p:cNvPr>
          <p:cNvPicPr>
            <a:picLocks noChangeAspect="1"/>
          </p:cNvPicPr>
          <p:nvPr/>
        </p:nvPicPr>
        <p:blipFill>
          <a:blip r:embed="rId3"/>
          <a:stretch>
            <a:fillRect/>
          </a:stretch>
        </p:blipFill>
        <p:spPr>
          <a:xfrm>
            <a:off x="6281563" y="685801"/>
            <a:ext cx="5725380" cy="2340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1">
            <a:extLst>
              <a:ext uri="{FF2B5EF4-FFF2-40B4-BE49-F238E27FC236}">
                <a16:creationId xmlns:a16="http://schemas.microsoft.com/office/drawing/2014/main" id="{943154C4-E75D-3278-1E8F-EC22810F2AE9}"/>
              </a:ext>
            </a:extLst>
          </p:cNvPr>
          <p:cNvSpPr>
            <a:spLocks noChangeArrowheads="1"/>
          </p:cNvSpPr>
          <p:nvPr/>
        </p:nvSpPr>
        <p:spPr bwMode="auto">
          <a:xfrm>
            <a:off x="154977" y="6018310"/>
            <a:ext cx="3491193"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4"/>
              </a:rPr>
              <a:t>SEED GRANT -THOMAS page 2.pdf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084A1121-737F-0107-F674-8BCE07DC1986}"/>
              </a:ext>
            </a:extLst>
          </p:cNvPr>
          <p:cNvSpPr>
            <a:spLocks noChangeArrowheads="1"/>
          </p:cNvSpPr>
          <p:nvPr/>
        </p:nvSpPr>
        <p:spPr bwMode="auto">
          <a:xfrm>
            <a:off x="3743054" y="6018309"/>
            <a:ext cx="2176743"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5"/>
              </a:rPr>
              <a:t>Seed grant.xlsx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3F2F-B6D6-3845-8761-4BEE64BA42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0DDDD2-E61E-42C2-9635-9804D987359D}"/>
              </a:ext>
            </a:extLst>
          </p:cNvPr>
          <p:cNvSpPr>
            <a:spLocks noGrp="1"/>
          </p:cNvSpPr>
          <p:nvPr>
            <p:ph type="sldNum" sz="quarter" idx="12"/>
          </p:nvPr>
        </p:nvSpPr>
        <p:spPr>
          <a:xfrm>
            <a:off x="10614398" y="6377874"/>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12</a:t>
            </a:fld>
            <a:endParaRPr lang="en-IN" sz="1200" b="1" dirty="0">
              <a:solidFill>
                <a:schemeClr val="tx1"/>
              </a:solidFill>
              <a:latin typeface="Albertus Extra Bold" panose="020E0802040304020204" pitchFamily="34" charset="0"/>
            </a:endParaRPr>
          </a:p>
        </p:txBody>
      </p:sp>
      <p:sp>
        <p:nvSpPr>
          <p:cNvPr id="7" name="TextBox 6">
            <a:extLst>
              <a:ext uri="{FF2B5EF4-FFF2-40B4-BE49-F238E27FC236}">
                <a16:creationId xmlns:a16="http://schemas.microsoft.com/office/drawing/2014/main" id="{6CF37C00-0202-C081-1B33-11A2B5F12F68}"/>
              </a:ext>
            </a:extLst>
          </p:cNvPr>
          <p:cNvSpPr txBox="1"/>
          <p:nvPr/>
        </p:nvSpPr>
        <p:spPr>
          <a:xfrm>
            <a:off x="0" y="21236"/>
            <a:ext cx="9672289" cy="535531"/>
          </a:xfrm>
          <a:prstGeom prst="rect">
            <a:avLst/>
          </a:prstGeom>
          <a:solidFill>
            <a:srgbClr val="C00000"/>
          </a:solidFill>
        </p:spPr>
        <p:txBody>
          <a:bodyPr wrap="square">
            <a:spAutoFit/>
          </a:bodyPr>
          <a:lstStyle/>
          <a:p>
            <a:pPr algn="ctr">
              <a:lnSpc>
                <a:spcPct val="90000"/>
              </a:lnSpc>
              <a:spcBef>
                <a:spcPct val="0"/>
              </a:spcBef>
            </a:pPr>
            <a:r>
              <a:rPr lang="en-IN" sz="3200" b="1">
                <a:solidFill>
                  <a:schemeClr val="bg1"/>
                </a:solidFill>
                <a:latin typeface="Rockwell" panose="02060603020205020403" pitchFamily="18" charset="0"/>
                <a:cs typeface="Arial" panose="020B0604020202020204" pitchFamily="34" charset="0"/>
              </a:rPr>
              <a:t>COMMUNITY CONNECT- CASE STUDIES </a:t>
            </a:r>
            <a:endParaRPr lang="en-US" sz="3200" b="1">
              <a:solidFill>
                <a:schemeClr val="bg1"/>
              </a:solidFill>
              <a:latin typeface="Rockwell" panose="02060603020205020403" pitchFamily="18" charset="0"/>
              <a:cs typeface="Arial" panose="020B0604020202020204" pitchFamily="34" charset="0"/>
            </a:endParaRPr>
          </a:p>
        </p:txBody>
      </p:sp>
      <p:pic>
        <p:nvPicPr>
          <p:cNvPr id="8" name="Picture 2">
            <a:extLst>
              <a:ext uri="{FF2B5EF4-FFF2-40B4-BE49-F238E27FC236}">
                <a16:creationId xmlns:a16="http://schemas.microsoft.com/office/drawing/2014/main" id="{1768ED70-F679-1968-4625-5C739D2DA4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3978" y="652643"/>
            <a:ext cx="4685879" cy="17672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10B88AD-340A-BF79-A5CF-E208BE19C70E}"/>
              </a:ext>
            </a:extLst>
          </p:cNvPr>
          <p:cNvPicPr>
            <a:picLocks noChangeAspect="1"/>
          </p:cNvPicPr>
          <p:nvPr/>
        </p:nvPicPr>
        <p:blipFill>
          <a:blip r:embed="rId3"/>
          <a:stretch>
            <a:fillRect/>
          </a:stretch>
        </p:blipFill>
        <p:spPr>
          <a:xfrm>
            <a:off x="272143" y="2233375"/>
            <a:ext cx="4213497" cy="24386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Rounded Corners 11">
            <a:extLst>
              <a:ext uri="{FF2B5EF4-FFF2-40B4-BE49-F238E27FC236}">
                <a16:creationId xmlns:a16="http://schemas.microsoft.com/office/drawing/2014/main" id="{700BE25E-E4D1-04FE-FF0A-5B9B9306CD7C}"/>
              </a:ext>
            </a:extLst>
          </p:cNvPr>
          <p:cNvSpPr/>
          <p:nvPr/>
        </p:nvSpPr>
        <p:spPr>
          <a:xfrm>
            <a:off x="5637096" y="2597888"/>
            <a:ext cx="6554904" cy="1713676"/>
          </a:xfrm>
          <a:prstGeom prst="roundRect">
            <a:avLst/>
          </a:prstGeom>
          <a:solidFill>
            <a:schemeClr val="accent1">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IN" sz="1800" b="1" i="1" dirty="0">
                <a:solidFill>
                  <a:schemeClr val="tx1"/>
                </a:solidFill>
                <a:latin typeface="Arial" panose="020B0604020202020204" pitchFamily="34" charset="0"/>
                <a:cs typeface="Arial" panose="020B0604020202020204" pitchFamily="34" charset="0"/>
              </a:rPr>
              <a:t>“Understand and Identify Existing Issues Related to Registration of Voter</a:t>
            </a:r>
            <a:r>
              <a:rPr lang="en-IN" b="1" i="1" dirty="0">
                <a:solidFill>
                  <a:schemeClr val="tx1"/>
                </a:solidFill>
                <a:latin typeface="Arial" panose="020B0604020202020204" pitchFamily="34" charset="0"/>
                <a:cs typeface="Arial" panose="020B0604020202020204" pitchFamily="34" charset="0"/>
              </a:rPr>
              <a:t> ID</a:t>
            </a:r>
            <a:r>
              <a:rPr lang="en-IN" sz="1800" b="1" i="1" dirty="0">
                <a:solidFill>
                  <a:schemeClr val="tx1"/>
                </a:solidFill>
                <a:latin typeface="Arial" panose="020B0604020202020204" pitchFamily="34" charset="0"/>
                <a:cs typeface="Arial" panose="020B0604020202020204" pitchFamily="34" charset="0"/>
              </a:rPr>
              <a:t> Cards and Lack of Awareness about Legal Aid” </a:t>
            </a:r>
          </a:p>
          <a:p>
            <a:pPr marL="0" marR="0" lvl="0" indent="0" algn="ctr" defTabSz="914400" rtl="0" eaLnBrk="1" fontAlgn="auto" latinLnBrk="0" hangingPunct="1">
              <a:lnSpc>
                <a:spcPct val="100000"/>
              </a:lnSpc>
              <a:spcBef>
                <a:spcPts val="0"/>
              </a:spcBef>
              <a:spcAft>
                <a:spcPts val="0"/>
              </a:spcAft>
              <a:buClrTx/>
              <a:buSzTx/>
              <a:buFontTx/>
              <a:buNone/>
              <a:defRPr/>
            </a:pPr>
            <a:endParaRPr lang="en-IN" sz="1800" i="1" u="sng"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IN" sz="1800" b="1" i="1" dirty="0">
                <a:solidFill>
                  <a:schemeClr val="tx1"/>
                </a:solidFill>
                <a:latin typeface="Arial" panose="020B0604020202020204" pitchFamily="34" charset="0"/>
                <a:cs typeface="Arial" panose="020B0604020202020204" pitchFamily="34" charset="0"/>
              </a:rPr>
              <a:t>Outcome:</a:t>
            </a:r>
          </a:p>
          <a:p>
            <a:pPr marL="0" marR="0" lvl="0" indent="0" algn="ctr" defTabSz="914400" rtl="0" eaLnBrk="1" fontAlgn="auto" latinLnBrk="0" hangingPunct="1">
              <a:lnSpc>
                <a:spcPct val="100000"/>
              </a:lnSpc>
              <a:spcBef>
                <a:spcPts val="0"/>
              </a:spcBef>
              <a:spcAft>
                <a:spcPts val="0"/>
              </a:spcAft>
              <a:buClrTx/>
              <a:buSzTx/>
              <a:buFontTx/>
              <a:buNone/>
              <a:defRPr/>
            </a:pPr>
            <a:r>
              <a:rPr lang="en-IN" sz="1800" i="1" u="sng" dirty="0">
                <a:solidFill>
                  <a:schemeClr val="tx1"/>
                </a:solidFill>
                <a:latin typeface="Arial" panose="020B0604020202020204" pitchFamily="34" charset="0"/>
                <a:cs typeface="Arial" panose="020B0604020202020204" pitchFamily="34" charset="0"/>
              </a:rPr>
              <a:t>15 Voter ID cards were made</a:t>
            </a:r>
          </a:p>
        </p:txBody>
      </p:sp>
      <p:sp>
        <p:nvSpPr>
          <p:cNvPr id="14" name="Rectangle: Rounded Corners 13">
            <a:extLst>
              <a:ext uri="{FF2B5EF4-FFF2-40B4-BE49-F238E27FC236}">
                <a16:creationId xmlns:a16="http://schemas.microsoft.com/office/drawing/2014/main" id="{691CB37E-18AA-05B8-5C28-9EF30E04EB59}"/>
              </a:ext>
            </a:extLst>
          </p:cNvPr>
          <p:cNvSpPr/>
          <p:nvPr/>
        </p:nvSpPr>
        <p:spPr>
          <a:xfrm>
            <a:off x="171132" y="607234"/>
            <a:ext cx="5943793" cy="144818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IN" sz="1800" b="1" kern="1200" dirty="0">
                <a:solidFill>
                  <a:schemeClr val="tx1"/>
                </a:solidFill>
                <a:latin typeface="Arial" panose="020B0604020202020204" pitchFamily="34" charset="0"/>
                <a:ea typeface="+mn-ea"/>
                <a:cs typeface="Arial" panose="020B0604020202020204" pitchFamily="34" charset="0"/>
              </a:rPr>
              <a:t>“</a:t>
            </a:r>
            <a:r>
              <a:rPr lang="en-IN" sz="1800" b="1" i="1" kern="1200" dirty="0">
                <a:solidFill>
                  <a:schemeClr val="tx1"/>
                </a:solidFill>
                <a:latin typeface="Arial" panose="020B0604020202020204" pitchFamily="34" charset="0"/>
                <a:ea typeface="+mn-ea"/>
                <a:cs typeface="Arial" panose="020B0604020202020204" pitchFamily="34" charset="0"/>
              </a:rPr>
              <a:t>Drug Trafficking in Haryana”</a:t>
            </a:r>
          </a:p>
          <a:p>
            <a:pPr marL="0" marR="0" lvl="0" indent="0" algn="ctr" defTabSz="914400" rtl="0" eaLnBrk="1" fontAlgn="auto" latinLnBrk="0" hangingPunct="1">
              <a:lnSpc>
                <a:spcPct val="100000"/>
              </a:lnSpc>
              <a:spcBef>
                <a:spcPts val="0"/>
              </a:spcBef>
              <a:spcAft>
                <a:spcPts val="0"/>
              </a:spcAft>
              <a:buClrTx/>
              <a:buSzTx/>
              <a:buFontTx/>
              <a:buNone/>
              <a:defRPr/>
            </a:pPr>
            <a:endParaRPr lang="en-IN" sz="1800" b="1" i="1" kern="1200" dirty="0">
              <a:solidFill>
                <a:schemeClr val="tx1"/>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i="1" kern="1200" dirty="0">
                <a:solidFill>
                  <a:schemeClr val="tx1"/>
                </a:solidFill>
                <a:latin typeface="Arial" panose="020B0604020202020204" pitchFamily="34" charset="0"/>
                <a:ea typeface="+mn-ea"/>
                <a:cs typeface="Arial" panose="020B0604020202020204" pitchFamily="34" charset="0"/>
              </a:rPr>
              <a:t>Outcome:</a:t>
            </a:r>
          </a:p>
          <a:p>
            <a:pPr algn="ctr">
              <a:defRPr/>
            </a:pPr>
            <a:r>
              <a:rPr lang="en-IN" sz="1800" b="1" i="1" u="sng" kern="1200" dirty="0">
                <a:solidFill>
                  <a:schemeClr val="tx1"/>
                </a:solidFill>
                <a:latin typeface="Arial"/>
                <a:cs typeface="Arial"/>
              </a:rPr>
              <a:t>Book Published</a:t>
            </a:r>
            <a:r>
              <a:rPr lang="en-IN" b="1" i="1" u="sng" dirty="0">
                <a:solidFill>
                  <a:schemeClr val="tx1"/>
                </a:solidFill>
                <a:latin typeface="Arial"/>
                <a:cs typeface="Arial"/>
              </a:rPr>
              <a:t>/Spread Awareness Amongst  Youth</a:t>
            </a:r>
            <a:endParaRPr lang="en-IN" sz="2600" u="sng" dirty="0">
              <a:solidFill>
                <a:schemeClr val="tx1"/>
              </a:solidFill>
              <a:latin typeface="Arial" panose="020B0604020202020204" pitchFamily="34" charset="0"/>
              <a:cs typeface="Arial" panose="020B0604020202020204" pitchFamily="34" charset="0"/>
            </a:endParaRPr>
          </a:p>
        </p:txBody>
      </p:sp>
      <p:sp>
        <p:nvSpPr>
          <p:cNvPr id="18" name="Arrow: Notched Right 17">
            <a:extLst>
              <a:ext uri="{FF2B5EF4-FFF2-40B4-BE49-F238E27FC236}">
                <a16:creationId xmlns:a16="http://schemas.microsoft.com/office/drawing/2014/main" id="{4930DB9D-1E19-4315-3D3E-CFEE11D7E535}"/>
              </a:ext>
            </a:extLst>
          </p:cNvPr>
          <p:cNvSpPr/>
          <p:nvPr/>
        </p:nvSpPr>
        <p:spPr>
          <a:xfrm>
            <a:off x="6188249" y="1062570"/>
            <a:ext cx="892571" cy="762063"/>
          </a:xfrm>
          <a:prstGeom prst="notched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Notched Right 18">
            <a:extLst>
              <a:ext uri="{FF2B5EF4-FFF2-40B4-BE49-F238E27FC236}">
                <a16:creationId xmlns:a16="http://schemas.microsoft.com/office/drawing/2014/main" id="{619B1B42-6D85-8DFE-3E11-0E7FF63595D9}"/>
              </a:ext>
            </a:extLst>
          </p:cNvPr>
          <p:cNvSpPr/>
          <p:nvPr/>
        </p:nvSpPr>
        <p:spPr>
          <a:xfrm flipH="1" flipV="1">
            <a:off x="4559870" y="3023425"/>
            <a:ext cx="1002996" cy="811150"/>
          </a:xfrm>
          <a:prstGeom prst="notched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19">
            <a:extLst>
              <a:ext uri="{FF2B5EF4-FFF2-40B4-BE49-F238E27FC236}">
                <a16:creationId xmlns:a16="http://schemas.microsoft.com/office/drawing/2014/main" id="{56C95272-A189-BD73-328F-C8CB5FB24F02}"/>
              </a:ext>
            </a:extLst>
          </p:cNvPr>
          <p:cNvSpPr/>
          <p:nvPr/>
        </p:nvSpPr>
        <p:spPr>
          <a:xfrm>
            <a:off x="171133" y="5033368"/>
            <a:ext cx="6909687" cy="134450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IN" sz="1800" b="1" i="1" dirty="0">
                <a:solidFill>
                  <a:schemeClr val="tx1"/>
                </a:solidFill>
                <a:latin typeface="Arial" panose="020B0604020202020204" pitchFamily="34" charset="0"/>
                <a:cs typeface="Arial" panose="020B0604020202020204" pitchFamily="34" charset="0"/>
              </a:rPr>
              <a:t>“Environmental Law and Safeguards”</a:t>
            </a:r>
          </a:p>
          <a:p>
            <a:pPr marL="0" marR="0" lvl="0" indent="0" algn="ctr" defTabSz="914400" rtl="0" eaLnBrk="1" fontAlgn="auto" latinLnBrk="0" hangingPunct="1">
              <a:lnSpc>
                <a:spcPct val="100000"/>
              </a:lnSpc>
              <a:spcBef>
                <a:spcPts val="0"/>
              </a:spcBef>
              <a:spcAft>
                <a:spcPts val="0"/>
              </a:spcAft>
              <a:buClrTx/>
              <a:buSzTx/>
              <a:buFontTx/>
              <a:buNone/>
              <a:defRPr/>
            </a:pPr>
            <a:endParaRPr lang="en-IN" sz="1800" b="1" i="1" u="sng"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IN" sz="1800" b="1" i="1" dirty="0">
                <a:solidFill>
                  <a:schemeClr val="tx1"/>
                </a:solidFill>
                <a:latin typeface="Arial" panose="020B0604020202020204" pitchFamily="34" charset="0"/>
                <a:cs typeface="Arial" panose="020B0604020202020204" pitchFamily="34" charset="0"/>
              </a:rPr>
              <a:t>Outcome:</a:t>
            </a:r>
          </a:p>
          <a:p>
            <a:pPr marL="0" marR="0" lvl="0" indent="0" algn="ctr" defTabSz="914400" rtl="0" eaLnBrk="1" fontAlgn="auto" latinLnBrk="0" hangingPunct="1">
              <a:lnSpc>
                <a:spcPct val="100000"/>
              </a:lnSpc>
              <a:spcBef>
                <a:spcPts val="0"/>
              </a:spcBef>
              <a:spcAft>
                <a:spcPts val="0"/>
              </a:spcAft>
              <a:buClrTx/>
              <a:buSzTx/>
              <a:buFontTx/>
              <a:buNone/>
              <a:defRPr/>
            </a:pPr>
            <a:r>
              <a:rPr lang="en-IN" sz="1800" b="1" i="1" u="sng" dirty="0">
                <a:solidFill>
                  <a:schemeClr val="tx1"/>
                </a:solidFill>
                <a:latin typeface="Arial" panose="020B0604020202020204" pitchFamily="34" charset="0"/>
                <a:cs typeface="Arial" panose="020B0604020202020204" pitchFamily="34" charset="0"/>
              </a:rPr>
              <a:t> Awareness drive &amp; Plantation Drive (Village- </a:t>
            </a:r>
            <a:r>
              <a:rPr lang="en-IN" sz="1800" b="1" i="1" u="sng" dirty="0" err="1">
                <a:solidFill>
                  <a:schemeClr val="tx1"/>
                </a:solidFill>
                <a:latin typeface="Arial" panose="020B0604020202020204" pitchFamily="34" charset="0"/>
                <a:cs typeface="Arial" panose="020B0604020202020204" pitchFamily="34" charset="0"/>
              </a:rPr>
              <a:t>Garhi</a:t>
            </a:r>
            <a:r>
              <a:rPr lang="en-IN" sz="1800" b="1" i="1" u="sng" dirty="0">
                <a:solidFill>
                  <a:schemeClr val="tx1"/>
                </a:solidFill>
                <a:latin typeface="Arial" panose="020B0604020202020204" pitchFamily="34" charset="0"/>
                <a:cs typeface="Arial" panose="020B0604020202020204" pitchFamily="34" charset="0"/>
              </a:rPr>
              <a:t> </a:t>
            </a:r>
            <a:r>
              <a:rPr lang="en-IN" sz="1800" b="1" i="1" u="sng" dirty="0" err="1">
                <a:solidFill>
                  <a:schemeClr val="tx1"/>
                </a:solidFill>
                <a:latin typeface="Arial" panose="020B0604020202020204" pitchFamily="34" charset="0"/>
                <a:cs typeface="Arial" panose="020B0604020202020204" pitchFamily="34" charset="0"/>
              </a:rPr>
              <a:t>Bajidpur</a:t>
            </a:r>
            <a:r>
              <a:rPr lang="en-IN" sz="1800" b="1" i="1" u="sng" dirty="0">
                <a:solidFill>
                  <a:schemeClr val="tx1"/>
                </a:solidFill>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D74F8570-EB47-135E-41AF-376F81B367AD}"/>
              </a:ext>
            </a:extLst>
          </p:cNvPr>
          <p:cNvPicPr>
            <a:picLocks noChangeAspect="1"/>
          </p:cNvPicPr>
          <p:nvPr/>
        </p:nvPicPr>
        <p:blipFill>
          <a:blip r:embed="rId4"/>
          <a:stretch>
            <a:fillRect/>
          </a:stretch>
        </p:blipFill>
        <p:spPr>
          <a:xfrm>
            <a:off x="8086297" y="4489525"/>
            <a:ext cx="3967642" cy="19206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Arrow: Notched Right 21">
            <a:extLst>
              <a:ext uri="{FF2B5EF4-FFF2-40B4-BE49-F238E27FC236}">
                <a16:creationId xmlns:a16="http://schemas.microsoft.com/office/drawing/2014/main" id="{4D640EC5-77C6-633C-EB7D-A00140458F37}"/>
              </a:ext>
            </a:extLst>
          </p:cNvPr>
          <p:cNvSpPr/>
          <p:nvPr/>
        </p:nvSpPr>
        <p:spPr>
          <a:xfrm>
            <a:off x="7137273" y="5431135"/>
            <a:ext cx="892571" cy="762063"/>
          </a:xfrm>
          <a:prstGeom prst="notched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0049C959-C160-BCEA-E525-1879C37D6279}"/>
              </a:ext>
            </a:extLst>
          </p:cNvPr>
          <p:cNvSpPr>
            <a:spLocks noChangeArrowheads="1"/>
          </p:cNvSpPr>
          <p:nvPr/>
        </p:nvSpPr>
        <p:spPr bwMode="auto">
          <a:xfrm>
            <a:off x="3958772" y="4617389"/>
            <a:ext cx="2732866"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5"/>
              </a:rPr>
              <a:t>SEED GRANT - MEGHA.pdf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803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480357-F2EB-7FDA-EAD8-8AA25EFDC3C0}"/>
              </a:ext>
            </a:extLst>
          </p:cNvPr>
          <p:cNvSpPr>
            <a:spLocks noGrp="1"/>
          </p:cNvSpPr>
          <p:nvPr>
            <p:ph type="sldNum" sz="quarter" idx="12"/>
          </p:nvPr>
        </p:nvSpPr>
        <p:spPr>
          <a:xfrm>
            <a:off x="10675620" y="6470511"/>
            <a:ext cx="506730" cy="192362"/>
          </a:xfrm>
        </p:spPr>
        <p:txBody>
          <a:bodyPr/>
          <a:lstStyle/>
          <a:p>
            <a:fld id="{5F313B11-4BED-4CCD-96B8-4C5DBB2E6597}" type="slidenum">
              <a:rPr lang="en-IN" sz="1100" smtClean="0">
                <a:solidFill>
                  <a:schemeClr val="tx1"/>
                </a:solidFill>
                <a:latin typeface="Albertus Extra Bold" panose="020E0802040304020204" pitchFamily="34" charset="0"/>
              </a:rPr>
              <a:t>13</a:t>
            </a:fld>
            <a:endParaRPr lang="en-IN" sz="1100">
              <a:solidFill>
                <a:schemeClr val="tx1"/>
              </a:solidFill>
              <a:latin typeface="Albertus Extra Bold" panose="020E0802040304020204" pitchFamily="34" charset="0"/>
            </a:endParaRPr>
          </a:p>
        </p:txBody>
      </p:sp>
      <p:sp>
        <p:nvSpPr>
          <p:cNvPr id="6" name="Title 1">
            <a:extLst>
              <a:ext uri="{FF2B5EF4-FFF2-40B4-BE49-F238E27FC236}">
                <a16:creationId xmlns:a16="http://schemas.microsoft.com/office/drawing/2014/main" id="{5B0D9EBD-8863-09A5-FEF4-1E52CA4CC19C}"/>
              </a:ext>
            </a:extLst>
          </p:cNvPr>
          <p:cNvSpPr txBox="1">
            <a:spLocks/>
          </p:cNvSpPr>
          <p:nvPr/>
        </p:nvSpPr>
        <p:spPr>
          <a:xfrm>
            <a:off x="0" y="19622"/>
            <a:ext cx="9531326" cy="644076"/>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a:solidFill>
                  <a:schemeClr val="bg1"/>
                </a:solidFill>
                <a:latin typeface="Rockwell" panose="02060603020205020403" pitchFamily="18" charset="0"/>
              </a:rPr>
              <a:t>SOLS INITIATIVES</a:t>
            </a:r>
          </a:p>
        </p:txBody>
      </p:sp>
      <p:sp>
        <p:nvSpPr>
          <p:cNvPr id="11" name="Rectangle: Diagonal Corners Rounded 10">
            <a:extLst>
              <a:ext uri="{FF2B5EF4-FFF2-40B4-BE49-F238E27FC236}">
                <a16:creationId xmlns:a16="http://schemas.microsoft.com/office/drawing/2014/main" id="{E1E88B57-4A4F-9355-414A-D686C50857C4}"/>
              </a:ext>
            </a:extLst>
          </p:cNvPr>
          <p:cNvSpPr/>
          <p:nvPr/>
        </p:nvSpPr>
        <p:spPr>
          <a:xfrm>
            <a:off x="4313134" y="806549"/>
            <a:ext cx="3648480" cy="1809691"/>
          </a:xfrm>
          <a:prstGeom prst="round2Diag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ptos" panose="020B0004020202020204" pitchFamily="34" charset="0"/>
              </a:rPr>
              <a:t>To </a:t>
            </a:r>
            <a:r>
              <a:rPr kumimoji="0" lang="en-US" altLang="en-US" sz="2000" b="1" i="0" u="sng" strike="noStrike" cap="none" normalizeH="0" baseline="0" dirty="0">
                <a:ln>
                  <a:noFill/>
                </a:ln>
                <a:solidFill>
                  <a:srgbClr val="000000"/>
                </a:solidFill>
                <a:effectLst/>
                <a:latin typeface="Aptos" panose="020B0004020202020204" pitchFamily="34" charset="0"/>
              </a:rPr>
              <a:t>celebrate</a:t>
            </a:r>
            <a:r>
              <a:rPr kumimoji="0" lang="en-US" altLang="en-US" sz="2000" b="0" i="0" u="none" strike="noStrike" cap="none" normalizeH="0" baseline="0" dirty="0">
                <a:ln>
                  <a:noFill/>
                </a:ln>
                <a:solidFill>
                  <a:srgbClr val="000000"/>
                </a:solidFill>
                <a:effectLst/>
                <a:latin typeface="Aptos" panose="020B0004020202020204" pitchFamily="34" charset="0"/>
              </a:rPr>
              <a:t> the </a:t>
            </a:r>
            <a:r>
              <a:rPr kumimoji="0" lang="en-US" altLang="en-US" sz="2000" b="1" i="0" u="sng" strike="noStrike" cap="none" normalizeH="0" baseline="0" dirty="0">
                <a:ln>
                  <a:noFill/>
                </a:ln>
                <a:solidFill>
                  <a:srgbClr val="000000"/>
                </a:solidFill>
                <a:effectLst/>
                <a:latin typeface="Aptos" panose="020B0004020202020204" pitchFamily="34" charset="0"/>
              </a:rPr>
              <a:t>academic brilliance and dedication </a:t>
            </a:r>
            <a:r>
              <a:rPr kumimoji="0" lang="en-US" altLang="en-US" sz="2000" b="0" i="0" u="none" strike="noStrike" cap="none" normalizeH="0" baseline="0" dirty="0">
                <a:ln>
                  <a:noFill/>
                </a:ln>
                <a:solidFill>
                  <a:srgbClr val="000000"/>
                </a:solidFill>
                <a:effectLst/>
                <a:latin typeface="Aptos" panose="020B0004020202020204" pitchFamily="34" charset="0"/>
              </a:rPr>
              <a:t>of our outstanding students, in the </a:t>
            </a:r>
            <a:r>
              <a:rPr kumimoji="0" lang="en-US" altLang="en-US" sz="2000" b="1" i="0" u="sng" strike="noStrike" cap="none" normalizeH="0" baseline="0" dirty="0">
                <a:ln>
                  <a:noFill/>
                </a:ln>
                <a:solidFill>
                  <a:srgbClr val="000000"/>
                </a:solidFill>
                <a:effectLst/>
                <a:latin typeface="Aptos" panose="020B0004020202020204" pitchFamily="34" charset="0"/>
              </a:rPr>
              <a:t>presence of their proud parents</a:t>
            </a:r>
            <a:r>
              <a:rPr kumimoji="0" lang="en-US" altLang="en-US" sz="2000" b="0" i="0" u="none" strike="noStrike" cap="none" normalizeH="0" baseline="0" dirty="0">
                <a:ln>
                  <a:noFill/>
                </a:ln>
                <a:solidFill>
                  <a:srgbClr val="000000"/>
                </a:solidFill>
                <a:effectLst/>
                <a:latin typeface="Aptos" panose="020B0004020202020204" pitchFamily="34" charset="0"/>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1AD19677-2EFE-B6F4-E9BA-D46DEC170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2" y="806549"/>
            <a:ext cx="4031204" cy="27721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6767E8A7-4A16-F6FB-AB5A-80493BA88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256" y="3528792"/>
            <a:ext cx="4151534" cy="27992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94C1CAFF-BBC8-7D63-4042-D8FD0EB1F16C}"/>
              </a:ext>
            </a:extLst>
          </p:cNvPr>
          <p:cNvPicPr>
            <a:picLocks noChangeAspect="1"/>
          </p:cNvPicPr>
          <p:nvPr/>
        </p:nvPicPr>
        <p:blipFill>
          <a:blip r:embed="rId4"/>
          <a:stretch>
            <a:fillRect/>
          </a:stretch>
        </p:blipFill>
        <p:spPr>
          <a:xfrm>
            <a:off x="166723" y="3797275"/>
            <a:ext cx="3950862" cy="2580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Star: 5 Points 9">
            <a:extLst>
              <a:ext uri="{FF2B5EF4-FFF2-40B4-BE49-F238E27FC236}">
                <a16:creationId xmlns:a16="http://schemas.microsoft.com/office/drawing/2014/main" id="{F2C96637-782A-2C13-4FE6-D3292D133CAE}"/>
              </a:ext>
            </a:extLst>
          </p:cNvPr>
          <p:cNvSpPr/>
          <p:nvPr/>
        </p:nvSpPr>
        <p:spPr>
          <a:xfrm>
            <a:off x="4336774" y="2671965"/>
            <a:ext cx="3478463" cy="3139592"/>
          </a:xfrm>
          <a:prstGeom prst="star5">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DEAN’S HONOUR LIST</a:t>
            </a:r>
          </a:p>
        </p:txBody>
      </p:sp>
      <p:pic>
        <p:nvPicPr>
          <p:cNvPr id="21" name="Picture 20">
            <a:extLst>
              <a:ext uri="{FF2B5EF4-FFF2-40B4-BE49-F238E27FC236}">
                <a16:creationId xmlns:a16="http://schemas.microsoft.com/office/drawing/2014/main" id="{F29F9CB9-B3B4-E186-F79D-0DF63B920E72}"/>
              </a:ext>
            </a:extLst>
          </p:cNvPr>
          <p:cNvPicPr>
            <a:picLocks noChangeAspect="1"/>
          </p:cNvPicPr>
          <p:nvPr/>
        </p:nvPicPr>
        <p:blipFill>
          <a:blip r:embed="rId5"/>
          <a:stretch>
            <a:fillRect/>
          </a:stretch>
        </p:blipFill>
        <p:spPr>
          <a:xfrm>
            <a:off x="8116992" y="806549"/>
            <a:ext cx="3948456" cy="25797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AF8B419-4396-E0A9-D871-5FBE51F0C02D}"/>
              </a:ext>
            </a:extLst>
          </p:cNvPr>
          <p:cNvSpPr txBox="1"/>
          <p:nvPr/>
        </p:nvSpPr>
        <p:spPr>
          <a:xfrm>
            <a:off x="4296604" y="6152909"/>
            <a:ext cx="3777812" cy="276999"/>
          </a:xfrm>
          <a:prstGeom prst="rect">
            <a:avLst/>
          </a:prstGeom>
          <a:noFill/>
          <a:ln>
            <a:solidFill>
              <a:schemeClr val="tx1"/>
            </a:solidFill>
          </a:ln>
        </p:spPr>
        <p:txBody>
          <a:bodyPr wrap="square">
            <a:spAutoFit/>
          </a:bodyPr>
          <a:lstStyle/>
          <a:p>
            <a:r>
              <a:rPr lang="en-IN" sz="1200" dirty="0">
                <a:solidFill>
                  <a:schemeClr val="accent1"/>
                </a:solidFill>
              </a:rPr>
              <a:t>https://www.krmangalam.edu.in/dean-honor-list/</a:t>
            </a:r>
          </a:p>
        </p:txBody>
      </p:sp>
    </p:spTree>
    <p:extLst>
      <p:ext uri="{BB962C8B-B14F-4D97-AF65-F5344CB8AC3E}">
        <p14:creationId xmlns:p14="http://schemas.microsoft.com/office/powerpoint/2010/main" val="392994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26E8F-0F9A-2A0F-A765-ADF5F53FDA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896E3-4D3C-C292-8135-B92E0240D2DA}"/>
              </a:ext>
            </a:extLst>
          </p:cNvPr>
          <p:cNvSpPr>
            <a:spLocks noGrp="1"/>
          </p:cNvSpPr>
          <p:nvPr>
            <p:ph type="sldNum" sz="quarter" idx="12"/>
          </p:nvPr>
        </p:nvSpPr>
        <p:spPr>
          <a:xfrm>
            <a:off x="10639957" y="6440074"/>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14</a:t>
            </a:fld>
            <a:endParaRPr lang="en-IN" sz="1200" b="1" dirty="0">
              <a:solidFill>
                <a:schemeClr val="tx1"/>
              </a:solidFill>
              <a:latin typeface="Albertus Extra Bold" panose="020E0802040304020204" pitchFamily="34" charset="0"/>
            </a:endParaRPr>
          </a:p>
        </p:txBody>
      </p:sp>
      <p:pic>
        <p:nvPicPr>
          <p:cNvPr id="5" name="Picture 10" descr="C:\Users\INDERPREET KAUR\Downloads\Screenshot_2024-11-09-20-30-15-21_254de13a4bc8758c9908fff1f73e3725.jpg">
            <a:extLst>
              <a:ext uri="{FF2B5EF4-FFF2-40B4-BE49-F238E27FC236}">
                <a16:creationId xmlns:a16="http://schemas.microsoft.com/office/drawing/2014/main" id="{E471D81C-80AD-AA1A-C60A-AB0608198E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534" y="4091844"/>
            <a:ext cx="1736827" cy="2348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12" descr="C:\Users\INDERPREET KAUR\Downloads\IMG-20241109-WA0244.jpg">
            <a:extLst>
              <a:ext uri="{FF2B5EF4-FFF2-40B4-BE49-F238E27FC236}">
                <a16:creationId xmlns:a16="http://schemas.microsoft.com/office/drawing/2014/main" id="{5F5F5B48-9DA4-4D91-38BB-85927097FF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102" r="39478"/>
          <a:stretch>
            <a:fillRect/>
          </a:stretch>
        </p:blipFill>
        <p:spPr bwMode="auto">
          <a:xfrm>
            <a:off x="9831452" y="949177"/>
            <a:ext cx="1925933" cy="2485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8" descr="C:\Users\INDERPREET KAUR\Downloads\IMG-20231223-WA0050.jpg">
            <a:extLst>
              <a:ext uri="{FF2B5EF4-FFF2-40B4-BE49-F238E27FC236}">
                <a16:creationId xmlns:a16="http://schemas.microsoft.com/office/drawing/2014/main" id="{90D16B35-EDFA-EE57-8D68-F413B0CED3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9340" y="1043175"/>
            <a:ext cx="1736825" cy="1907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6" descr="C:\Users\INDERPREET KAUR\Downloads\IMG-20240412-WA0130.jpg">
            <a:extLst>
              <a:ext uri="{FF2B5EF4-FFF2-40B4-BE49-F238E27FC236}">
                <a16:creationId xmlns:a16="http://schemas.microsoft.com/office/drawing/2014/main" id="{5BE016DF-631B-A9B7-30DB-6F0AA66AEF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2574" y="3917239"/>
            <a:ext cx="1925932" cy="23800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Wave 1">
            <a:extLst>
              <a:ext uri="{FF2B5EF4-FFF2-40B4-BE49-F238E27FC236}">
                <a16:creationId xmlns:a16="http://schemas.microsoft.com/office/drawing/2014/main" id="{DAAF3331-BD7F-DF15-B426-EC5CC461AC63}"/>
              </a:ext>
            </a:extLst>
          </p:cNvPr>
          <p:cNvSpPr/>
          <p:nvPr/>
        </p:nvSpPr>
        <p:spPr>
          <a:xfrm>
            <a:off x="1937753" y="1030781"/>
            <a:ext cx="3799840" cy="1907089"/>
          </a:xfrm>
          <a:prstGeom prst="wav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a:solidFill>
                  <a:schemeClr val="tx1"/>
                </a:solidFill>
                <a:latin typeface="Times New Roman" panose="02020603050405020304" pitchFamily="18" charset="0"/>
                <a:cs typeface="Times New Roman" panose="02020603050405020304" pitchFamily="18" charset="0"/>
              </a:rPr>
              <a:t>Nishi Jindal, </a:t>
            </a:r>
          </a:p>
          <a:p>
            <a:pPr algn="ctr"/>
            <a:r>
              <a:rPr lang="it-IT" sz="1600" b="1">
                <a:solidFill>
                  <a:schemeClr val="tx1"/>
                </a:solidFill>
                <a:latin typeface="Times New Roman" panose="02020603050405020304" pitchFamily="18" charset="0"/>
                <a:cs typeface="Times New Roman" panose="02020603050405020304" pitchFamily="18" charset="0"/>
              </a:rPr>
              <a:t>Civil Judge/Metropolitan Magistrate </a:t>
            </a:r>
          </a:p>
          <a:p>
            <a:pPr algn="ctr"/>
            <a:r>
              <a:rPr lang="it-IT" sz="1600" b="1">
                <a:solidFill>
                  <a:schemeClr val="tx1"/>
                </a:solidFill>
                <a:latin typeface="Times New Roman" panose="02020603050405020304" pitchFamily="18" charset="0"/>
                <a:cs typeface="Times New Roman" panose="02020603050405020304" pitchFamily="18" charset="0"/>
              </a:rPr>
              <a:t>(Batch 2023)</a:t>
            </a:r>
            <a:endParaRPr lang="en-IN" sz="1600" b="1">
              <a:solidFill>
                <a:schemeClr val="tx1"/>
              </a:solidFill>
            </a:endParaRPr>
          </a:p>
        </p:txBody>
      </p:sp>
      <p:sp>
        <p:nvSpPr>
          <p:cNvPr id="7" name="Wave 6">
            <a:extLst>
              <a:ext uri="{FF2B5EF4-FFF2-40B4-BE49-F238E27FC236}">
                <a16:creationId xmlns:a16="http://schemas.microsoft.com/office/drawing/2014/main" id="{7BE914A4-A830-624E-7445-6FFB645568A4}"/>
              </a:ext>
            </a:extLst>
          </p:cNvPr>
          <p:cNvSpPr/>
          <p:nvPr/>
        </p:nvSpPr>
        <p:spPr>
          <a:xfrm>
            <a:off x="5933440" y="1101728"/>
            <a:ext cx="3799840" cy="1848536"/>
          </a:xfrm>
          <a:prstGeom prst="wav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Sanyam Diwan, </a:t>
            </a:r>
          </a:p>
          <a:p>
            <a:pPr algn="ctr"/>
            <a:r>
              <a:rPr lang="en-US" sz="1600" b="1" dirty="0">
                <a:solidFill>
                  <a:schemeClr val="tx1"/>
                </a:solidFill>
                <a:latin typeface="Times New Roman" panose="02020603050405020304" pitchFamily="18" charset="0"/>
                <a:cs typeface="Times New Roman" panose="02020603050405020304" pitchFamily="18" charset="0"/>
              </a:rPr>
              <a:t>Kayak Law </a:t>
            </a:r>
            <a:r>
              <a:rPr lang="en-US" sz="1600" b="1" dirty="0" err="1">
                <a:solidFill>
                  <a:schemeClr val="tx1"/>
                </a:solidFill>
                <a:latin typeface="Times New Roman" panose="02020603050405020304" pitchFamily="18" charset="0"/>
                <a:cs typeface="Times New Roman" panose="02020603050405020304" pitchFamily="18" charset="0"/>
              </a:rPr>
              <a:t>Offices,Patiala</a:t>
            </a:r>
            <a:r>
              <a:rPr lang="en-US" sz="1600" b="1" dirty="0">
                <a:solidFill>
                  <a:schemeClr val="tx1"/>
                </a:solidFill>
                <a:latin typeface="Times New Roman" panose="02020603050405020304" pitchFamily="18" charset="0"/>
                <a:cs typeface="Times New Roman" panose="02020603050405020304" pitchFamily="18" charset="0"/>
              </a:rPr>
              <a:t> house Courts</a:t>
            </a:r>
          </a:p>
          <a:p>
            <a:pPr algn="ctr"/>
            <a:r>
              <a:rPr lang="en-US" sz="1600" b="1" dirty="0">
                <a:solidFill>
                  <a:schemeClr val="tx1"/>
                </a:solidFill>
                <a:latin typeface="Times New Roman" panose="02020603050405020304" pitchFamily="18" charset="0"/>
                <a:cs typeface="Times New Roman" panose="02020603050405020304" pitchFamily="18" charset="0"/>
              </a:rPr>
              <a:t>(Batch- 2020)</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Wave 12">
            <a:extLst>
              <a:ext uri="{FF2B5EF4-FFF2-40B4-BE49-F238E27FC236}">
                <a16:creationId xmlns:a16="http://schemas.microsoft.com/office/drawing/2014/main" id="{32AA6640-ABB9-F5F5-2C0F-DA5CA7FE7500}"/>
              </a:ext>
            </a:extLst>
          </p:cNvPr>
          <p:cNvSpPr/>
          <p:nvPr/>
        </p:nvSpPr>
        <p:spPr>
          <a:xfrm>
            <a:off x="1937753" y="4585446"/>
            <a:ext cx="4132960" cy="1863376"/>
          </a:xfrm>
          <a:prstGeom prst="wav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Pratiksha Varshney, </a:t>
            </a:r>
          </a:p>
          <a:p>
            <a:pPr algn="ctr"/>
            <a:r>
              <a:rPr lang="en-US" sz="1600" b="1">
                <a:solidFill>
                  <a:schemeClr val="tx1"/>
                </a:solidFill>
                <a:latin typeface="Times New Roman" panose="02020603050405020304" pitchFamily="18" charset="0"/>
                <a:cs typeface="Times New Roman" panose="02020603050405020304" pitchFamily="18" charset="0"/>
              </a:rPr>
              <a:t>IPR Attorney, Associate,</a:t>
            </a:r>
          </a:p>
          <a:p>
            <a:pPr algn="ctr"/>
            <a:r>
              <a:rPr lang="en-US" sz="1600" b="1" err="1">
                <a:solidFill>
                  <a:schemeClr val="tx1"/>
                </a:solidFill>
                <a:latin typeface="Times New Roman" panose="02020603050405020304" pitchFamily="18" charset="0"/>
                <a:cs typeface="Times New Roman" panose="02020603050405020304" pitchFamily="18" charset="0"/>
              </a:rPr>
              <a:t>Perfelexio</a:t>
            </a:r>
            <a:r>
              <a:rPr lang="en-US" sz="1600" b="1">
                <a:solidFill>
                  <a:schemeClr val="tx1"/>
                </a:solidFill>
                <a:latin typeface="Times New Roman" panose="02020603050405020304" pitchFamily="18" charset="0"/>
                <a:cs typeface="Times New Roman" panose="02020603050405020304" pitchFamily="18" charset="0"/>
              </a:rPr>
              <a:t> Legal</a:t>
            </a:r>
          </a:p>
          <a:p>
            <a:pPr algn="ctr"/>
            <a:r>
              <a:rPr lang="en-US" sz="1600" b="1">
                <a:solidFill>
                  <a:schemeClr val="tx1"/>
                </a:solidFill>
                <a:latin typeface="Times New Roman" panose="02020603050405020304" pitchFamily="18" charset="0"/>
                <a:cs typeface="Times New Roman" panose="02020603050405020304" pitchFamily="18" charset="0"/>
              </a:rPr>
              <a:t>( Batch 2020)</a:t>
            </a:r>
          </a:p>
        </p:txBody>
      </p:sp>
      <p:sp>
        <p:nvSpPr>
          <p:cNvPr id="15" name="Wave 14">
            <a:extLst>
              <a:ext uri="{FF2B5EF4-FFF2-40B4-BE49-F238E27FC236}">
                <a16:creationId xmlns:a16="http://schemas.microsoft.com/office/drawing/2014/main" id="{3B847D9A-A1C0-F99C-4233-593EA8F7DF40}"/>
              </a:ext>
            </a:extLst>
          </p:cNvPr>
          <p:cNvSpPr/>
          <p:nvPr/>
        </p:nvSpPr>
        <p:spPr>
          <a:xfrm>
            <a:off x="6319632" y="4585446"/>
            <a:ext cx="3458592" cy="1711870"/>
          </a:xfrm>
          <a:prstGeom prst="wav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err="1">
                <a:solidFill>
                  <a:schemeClr val="tx1"/>
                </a:solidFill>
                <a:latin typeface="Times New Roman" panose="02020603050405020304" pitchFamily="18" charset="0"/>
                <a:cs typeface="Times New Roman" panose="02020603050405020304" pitchFamily="18" charset="0"/>
              </a:rPr>
              <a:t>Dr.Navjot</a:t>
            </a:r>
            <a:r>
              <a:rPr lang="en-US" sz="1600" b="1">
                <a:solidFill>
                  <a:schemeClr val="tx1"/>
                </a:solidFill>
                <a:latin typeface="Times New Roman" panose="02020603050405020304" pitchFamily="18" charset="0"/>
                <a:cs typeface="Times New Roman" panose="02020603050405020304" pitchFamily="18" charset="0"/>
              </a:rPr>
              <a:t> Singh Khurana, </a:t>
            </a:r>
          </a:p>
          <a:p>
            <a:pPr algn="ctr"/>
            <a:r>
              <a:rPr lang="en-US" sz="1600" b="1">
                <a:solidFill>
                  <a:schemeClr val="tx1"/>
                </a:solidFill>
                <a:latin typeface="Times New Roman" panose="02020603050405020304" pitchFamily="18" charset="0"/>
                <a:cs typeface="Times New Roman" panose="02020603050405020304" pitchFamily="18" charset="0"/>
              </a:rPr>
              <a:t>Chief Manager (Law), </a:t>
            </a:r>
          </a:p>
          <a:p>
            <a:pPr algn="ctr"/>
            <a:r>
              <a:rPr lang="en-US" sz="1600" b="1">
                <a:solidFill>
                  <a:schemeClr val="tx1"/>
                </a:solidFill>
                <a:latin typeface="Times New Roman" panose="02020603050405020304" pitchFamily="18" charset="0"/>
                <a:cs typeface="Times New Roman" panose="02020603050405020304" pitchFamily="18" charset="0"/>
              </a:rPr>
              <a:t>GAIL (India) Ltd. (New Delhi) </a:t>
            </a:r>
          </a:p>
          <a:p>
            <a:pPr algn="ctr"/>
            <a:r>
              <a:rPr lang="en-US" sz="1600" b="1">
                <a:solidFill>
                  <a:schemeClr val="tx1"/>
                </a:solidFill>
                <a:latin typeface="Times New Roman" panose="02020603050405020304" pitchFamily="18" charset="0"/>
                <a:cs typeface="Times New Roman" panose="02020603050405020304" pitchFamily="18" charset="0"/>
              </a:rPr>
              <a:t>(Batch- 2021)</a:t>
            </a:r>
            <a:endParaRPr lang="en-IN" sz="1600" b="1">
              <a:solidFill>
                <a:schemeClr val="tx1"/>
              </a:solidFill>
            </a:endParaRPr>
          </a:p>
        </p:txBody>
      </p:sp>
      <p:sp>
        <p:nvSpPr>
          <p:cNvPr id="16" name="Ribbon: Tilted Down 15">
            <a:extLst>
              <a:ext uri="{FF2B5EF4-FFF2-40B4-BE49-F238E27FC236}">
                <a16:creationId xmlns:a16="http://schemas.microsoft.com/office/drawing/2014/main" id="{49625B1C-2728-189F-9316-49361598FC17}"/>
              </a:ext>
            </a:extLst>
          </p:cNvPr>
          <p:cNvSpPr/>
          <p:nvPr/>
        </p:nvSpPr>
        <p:spPr>
          <a:xfrm>
            <a:off x="2519680" y="2972268"/>
            <a:ext cx="6197600" cy="1613177"/>
          </a:xfrm>
          <a:prstGeom prst="ribbon">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a:t>ACADEMICS</a:t>
            </a:r>
          </a:p>
        </p:txBody>
      </p:sp>
      <p:sp>
        <p:nvSpPr>
          <p:cNvPr id="9" name="Title 1">
            <a:extLst>
              <a:ext uri="{FF2B5EF4-FFF2-40B4-BE49-F238E27FC236}">
                <a16:creationId xmlns:a16="http://schemas.microsoft.com/office/drawing/2014/main" id="{E0863F0B-A48C-DCCA-CF28-A3930436ACF0}"/>
              </a:ext>
            </a:extLst>
          </p:cNvPr>
          <p:cNvSpPr txBox="1">
            <a:spLocks/>
          </p:cNvSpPr>
          <p:nvPr/>
        </p:nvSpPr>
        <p:spPr>
          <a:xfrm>
            <a:off x="0" y="0"/>
            <a:ext cx="9531326" cy="644076"/>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a:solidFill>
                  <a:schemeClr val="bg1"/>
                </a:solidFill>
                <a:latin typeface="Rockwell" panose="02060603020205020403" pitchFamily="18" charset="0"/>
              </a:rPr>
              <a:t>STUDENTS’ ACHIEVEMENTS</a:t>
            </a:r>
          </a:p>
        </p:txBody>
      </p:sp>
    </p:spTree>
    <p:extLst>
      <p:ext uri="{BB962C8B-B14F-4D97-AF65-F5344CB8AC3E}">
        <p14:creationId xmlns:p14="http://schemas.microsoft.com/office/powerpoint/2010/main" val="296174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96310" y="6512187"/>
            <a:ext cx="598170" cy="176806"/>
          </a:xfrm>
        </p:spPr>
        <p:txBody>
          <a:bodyPr/>
          <a:lstStyle/>
          <a:p>
            <a:fld id="{5F313B11-4BED-4CCD-96B8-4C5DBB2E6597}" type="slidenum">
              <a:rPr lang="en-IN" b="1" smtClean="0">
                <a:solidFill>
                  <a:schemeClr val="tx1"/>
                </a:solidFill>
                <a:latin typeface="Albertus Extra Bold" panose="020E0802040304020204" pitchFamily="34" charset="0"/>
              </a:rPr>
              <a:t>15</a:t>
            </a:fld>
            <a:endParaRPr lang="en-IN" b="1" dirty="0">
              <a:solidFill>
                <a:schemeClr val="tx1"/>
              </a:solidFill>
              <a:latin typeface="Albertus Extra Bold" panose="020E080204030402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63" y="2391514"/>
            <a:ext cx="1769097" cy="2547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5" name="Picture 6" descr="C:\Users\INDERPREET KAUR\Downloads\Screenshot_2024-11-09-20-12-21-49_254de13a4bc8758c9908fff1f73e37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150" y="1800153"/>
            <a:ext cx="1963728" cy="2321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14" descr="C:\Users\INDERPREET KAUR\Downloads\IMG-20241109-WA0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7875" y="2423051"/>
            <a:ext cx="1648948" cy="251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8" descr="C:\Users\INDERPREET KAUR\Downloads\IMG-20241109-WA00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57563" y="1614753"/>
            <a:ext cx="1963729" cy="2466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1070" y="2260472"/>
            <a:ext cx="1945301" cy="2547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Wave 2">
            <a:extLst>
              <a:ext uri="{FF2B5EF4-FFF2-40B4-BE49-F238E27FC236}">
                <a16:creationId xmlns:a16="http://schemas.microsoft.com/office/drawing/2014/main" id="{4AA3DB73-91B9-5FE5-3F8B-C8B7B86BC5CE}"/>
              </a:ext>
            </a:extLst>
          </p:cNvPr>
          <p:cNvSpPr/>
          <p:nvPr/>
        </p:nvSpPr>
        <p:spPr>
          <a:xfrm>
            <a:off x="122950" y="4938751"/>
            <a:ext cx="2652136" cy="1594405"/>
          </a:xfrm>
          <a:prstGeom prst="wav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Komal Sharma, </a:t>
            </a:r>
          </a:p>
          <a:p>
            <a:pPr algn="ctr"/>
            <a:r>
              <a:rPr lang="en-US" sz="1400" b="1" dirty="0">
                <a:solidFill>
                  <a:schemeClr val="tx1"/>
                </a:solidFill>
                <a:latin typeface="Times New Roman" panose="02020603050405020304" pitchFamily="18" charset="0"/>
                <a:cs typeface="Times New Roman" panose="02020603050405020304" pitchFamily="18" charset="0"/>
              </a:rPr>
              <a:t>Founder of KV Associates, Currently Legal Associate</a:t>
            </a:r>
          </a:p>
          <a:p>
            <a:pPr algn="ctr"/>
            <a:r>
              <a:rPr lang="en-US" sz="1400" dirty="0">
                <a:solidFill>
                  <a:schemeClr val="tx1"/>
                </a:solidFill>
                <a:latin typeface="Times New Roman" panose="02020603050405020304" pitchFamily="18" charset="0"/>
                <a:cs typeface="Times New Roman" panose="02020603050405020304" pitchFamily="18" charset="0"/>
              </a:rPr>
              <a:t> at Singhania and Company (Batch  2018)</a:t>
            </a:r>
          </a:p>
        </p:txBody>
      </p:sp>
      <p:sp>
        <p:nvSpPr>
          <p:cNvPr id="5" name="Wave 4">
            <a:extLst>
              <a:ext uri="{FF2B5EF4-FFF2-40B4-BE49-F238E27FC236}">
                <a16:creationId xmlns:a16="http://schemas.microsoft.com/office/drawing/2014/main" id="{02B341FC-0AA8-C28B-0FB2-8C73FD66C8EC}"/>
              </a:ext>
            </a:extLst>
          </p:cNvPr>
          <p:cNvSpPr/>
          <p:nvPr/>
        </p:nvSpPr>
        <p:spPr>
          <a:xfrm>
            <a:off x="2010161" y="3898746"/>
            <a:ext cx="2652136" cy="1594405"/>
          </a:xfrm>
          <a:prstGeom prst="wav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Pranav Sachdev,</a:t>
            </a:r>
          </a:p>
          <a:p>
            <a:pPr algn="ctr"/>
            <a:r>
              <a:rPr lang="en-US" sz="1400">
                <a:solidFill>
                  <a:schemeClr val="tx1"/>
                </a:solidFill>
                <a:latin typeface="Times New Roman" panose="02020603050405020304" pitchFamily="18" charset="0"/>
                <a:cs typeface="Times New Roman" panose="02020603050405020304" pitchFamily="18" charset="0"/>
              </a:rPr>
              <a:t> </a:t>
            </a:r>
            <a:r>
              <a:rPr lang="en-US" sz="1400" b="1">
                <a:solidFill>
                  <a:schemeClr val="tx1"/>
                </a:solidFill>
                <a:latin typeface="Times New Roman" panose="02020603050405020304" pitchFamily="18" charset="0"/>
                <a:cs typeface="Times New Roman" panose="02020603050405020304" pitchFamily="18" charset="0"/>
              </a:rPr>
              <a:t>Executive Legal and Strategy, Mumbai</a:t>
            </a:r>
          </a:p>
          <a:p>
            <a:pPr algn="ctr"/>
            <a:r>
              <a:rPr lang="en-US" sz="1400">
                <a:solidFill>
                  <a:schemeClr val="tx1"/>
                </a:solidFill>
                <a:latin typeface="Times New Roman" panose="02020603050405020304" pitchFamily="18" charset="0"/>
                <a:cs typeface="Times New Roman" panose="02020603050405020304" pitchFamily="18" charset="0"/>
              </a:rPr>
              <a:t>(Batch 2019)</a:t>
            </a:r>
          </a:p>
        </p:txBody>
      </p:sp>
      <p:sp>
        <p:nvSpPr>
          <p:cNvPr id="8" name="Wave 7">
            <a:extLst>
              <a:ext uri="{FF2B5EF4-FFF2-40B4-BE49-F238E27FC236}">
                <a16:creationId xmlns:a16="http://schemas.microsoft.com/office/drawing/2014/main" id="{716F8257-5CDB-AF71-EB6D-12F973EDA115}"/>
              </a:ext>
            </a:extLst>
          </p:cNvPr>
          <p:cNvSpPr/>
          <p:nvPr/>
        </p:nvSpPr>
        <p:spPr>
          <a:xfrm>
            <a:off x="4792733" y="4677751"/>
            <a:ext cx="2326640" cy="1834436"/>
          </a:xfrm>
          <a:prstGeom prst="wav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Times New Roman" panose="02020603050405020304" pitchFamily="18" charset="0"/>
                <a:cs typeface="Times New Roman" panose="02020603050405020304" pitchFamily="18" charset="0"/>
              </a:rPr>
              <a:t>Saksham Gupta, </a:t>
            </a:r>
          </a:p>
          <a:p>
            <a:pPr algn="ctr"/>
            <a:r>
              <a:rPr lang="en-US" sz="1400" b="1">
                <a:solidFill>
                  <a:schemeClr val="tx1"/>
                </a:solidFill>
                <a:latin typeface="Times New Roman" panose="02020603050405020304" pitchFamily="18" charset="0"/>
                <a:cs typeface="Times New Roman" panose="02020603050405020304" pitchFamily="18" charset="0"/>
              </a:rPr>
              <a:t>Advocate, Delhi High Court</a:t>
            </a:r>
          </a:p>
          <a:p>
            <a:pPr algn="ctr"/>
            <a:r>
              <a:rPr lang="en-US" sz="1400">
                <a:solidFill>
                  <a:schemeClr val="tx1"/>
                </a:solidFill>
                <a:latin typeface="Times New Roman" panose="02020603050405020304" pitchFamily="18" charset="0"/>
                <a:cs typeface="Times New Roman" panose="02020603050405020304" pitchFamily="18" charset="0"/>
              </a:rPr>
              <a:t>(Batch 2021)</a:t>
            </a:r>
          </a:p>
        </p:txBody>
      </p:sp>
      <p:sp>
        <p:nvSpPr>
          <p:cNvPr id="9" name="Wave 8">
            <a:extLst>
              <a:ext uri="{FF2B5EF4-FFF2-40B4-BE49-F238E27FC236}">
                <a16:creationId xmlns:a16="http://schemas.microsoft.com/office/drawing/2014/main" id="{AEB4F568-54E3-3E34-DCB3-179EF8D226CB}"/>
              </a:ext>
            </a:extLst>
          </p:cNvPr>
          <p:cNvSpPr/>
          <p:nvPr/>
        </p:nvSpPr>
        <p:spPr>
          <a:xfrm>
            <a:off x="7249810" y="3831889"/>
            <a:ext cx="2231686" cy="1834436"/>
          </a:xfrm>
          <a:prstGeom prst="wav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Mehroonisha</a:t>
            </a:r>
            <a:r>
              <a:rPr lang="en-US" sz="1600" b="1" dirty="0">
                <a:solidFill>
                  <a:schemeClr val="tx1"/>
                </a:solidFill>
                <a:latin typeface="Times New Roman" panose="02020603050405020304" pitchFamily="18" charset="0"/>
                <a:cs typeface="Times New Roman" panose="02020603050405020304" pitchFamily="18" charset="0"/>
              </a:rPr>
              <a:t>, </a:t>
            </a:r>
          </a:p>
          <a:p>
            <a:pPr algn="ctr"/>
            <a:r>
              <a:rPr lang="en-US" sz="1400" b="1" dirty="0">
                <a:solidFill>
                  <a:schemeClr val="tx1"/>
                </a:solidFill>
                <a:latin typeface="Times New Roman" panose="02020603050405020304" pitchFamily="18" charset="0"/>
                <a:cs typeface="Times New Roman" panose="02020603050405020304" pitchFamily="18" charset="0"/>
              </a:rPr>
              <a:t>Advocate, Delhi High Court</a:t>
            </a:r>
          </a:p>
          <a:p>
            <a:pPr algn="ctr"/>
            <a:r>
              <a:rPr lang="en-US" sz="1400" b="1" dirty="0">
                <a:solidFill>
                  <a:schemeClr val="tx1"/>
                </a:solidFill>
                <a:latin typeface="Times New Roman" panose="02020603050405020304" pitchFamily="18" charset="0"/>
                <a:cs typeface="Times New Roman" panose="02020603050405020304" pitchFamily="18" charset="0"/>
              </a:rPr>
              <a:t>(Batch </a:t>
            </a:r>
          </a:p>
        </p:txBody>
      </p:sp>
      <p:sp>
        <p:nvSpPr>
          <p:cNvPr id="10" name="Wave 9">
            <a:extLst>
              <a:ext uri="{FF2B5EF4-FFF2-40B4-BE49-F238E27FC236}">
                <a16:creationId xmlns:a16="http://schemas.microsoft.com/office/drawing/2014/main" id="{6E19973D-2C35-E567-CB94-CF609B4C83CA}"/>
              </a:ext>
            </a:extLst>
          </p:cNvPr>
          <p:cNvSpPr/>
          <p:nvPr/>
        </p:nvSpPr>
        <p:spPr>
          <a:xfrm>
            <a:off x="9674420" y="4713436"/>
            <a:ext cx="2441951" cy="1763066"/>
          </a:xfrm>
          <a:prstGeom prst="wav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Times New Roman" panose="02020603050405020304" pitchFamily="18" charset="0"/>
                <a:cs typeface="Times New Roman" panose="02020603050405020304" pitchFamily="18" charset="0"/>
              </a:rPr>
              <a:t>Tanmaya Jha</a:t>
            </a:r>
          </a:p>
          <a:p>
            <a:pPr algn="ctr"/>
            <a:r>
              <a:rPr lang="en-US" sz="1400" b="1">
                <a:solidFill>
                  <a:schemeClr val="tx1"/>
                </a:solidFill>
                <a:latin typeface="Times New Roman" panose="02020603050405020304" pitchFamily="18" charset="0"/>
                <a:cs typeface="Times New Roman" panose="02020603050405020304" pitchFamily="18" charset="0"/>
              </a:rPr>
              <a:t>  LL.M, University of Edinburgh, </a:t>
            </a:r>
            <a:r>
              <a:rPr lang="en-US" sz="1400">
                <a:solidFill>
                  <a:schemeClr val="tx1"/>
                </a:solidFill>
                <a:latin typeface="Times New Roman" panose="02020603050405020304" pitchFamily="18" charset="0"/>
                <a:cs typeface="Times New Roman" panose="02020603050405020304" pitchFamily="18" charset="0"/>
              </a:rPr>
              <a:t>(Batch 2023)</a:t>
            </a:r>
          </a:p>
        </p:txBody>
      </p:sp>
      <p:sp>
        <p:nvSpPr>
          <p:cNvPr id="24" name="Ribbon: Tilted Down 23">
            <a:extLst>
              <a:ext uri="{FF2B5EF4-FFF2-40B4-BE49-F238E27FC236}">
                <a16:creationId xmlns:a16="http://schemas.microsoft.com/office/drawing/2014/main" id="{A54A4B0B-3CA9-7353-21A4-2CACB1808A39}"/>
              </a:ext>
            </a:extLst>
          </p:cNvPr>
          <p:cNvSpPr/>
          <p:nvPr/>
        </p:nvSpPr>
        <p:spPr>
          <a:xfrm>
            <a:off x="2898807" y="896660"/>
            <a:ext cx="6013690" cy="894542"/>
          </a:xfrm>
          <a:prstGeom prst="ribbon">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a:t>ACADEMICS</a:t>
            </a:r>
          </a:p>
        </p:txBody>
      </p:sp>
      <p:sp>
        <p:nvSpPr>
          <p:cNvPr id="2" name="Title 1">
            <a:extLst>
              <a:ext uri="{FF2B5EF4-FFF2-40B4-BE49-F238E27FC236}">
                <a16:creationId xmlns:a16="http://schemas.microsoft.com/office/drawing/2014/main" id="{8085FE09-F54C-6F20-18FB-EE2CDC76A934}"/>
              </a:ext>
            </a:extLst>
          </p:cNvPr>
          <p:cNvSpPr txBox="1">
            <a:spLocks/>
          </p:cNvSpPr>
          <p:nvPr/>
        </p:nvSpPr>
        <p:spPr>
          <a:xfrm>
            <a:off x="0" y="-17874"/>
            <a:ext cx="9643941" cy="644076"/>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a:solidFill>
                  <a:schemeClr val="bg1"/>
                </a:solidFill>
                <a:latin typeface="Rockwell" panose="02060603020205020403" pitchFamily="18" charset="0"/>
              </a:rPr>
              <a:t>STUDENTS’ ACHIEVEMENTS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AEC821-CA8A-7C07-0724-BD48F144DB62}"/>
              </a:ext>
            </a:extLst>
          </p:cNvPr>
          <p:cNvSpPr>
            <a:spLocks noGrp="1"/>
          </p:cNvSpPr>
          <p:nvPr>
            <p:ph type="sldNum" sz="quarter" idx="12"/>
          </p:nvPr>
        </p:nvSpPr>
        <p:spPr>
          <a:xfrm>
            <a:off x="10755630" y="6460830"/>
            <a:ext cx="461010" cy="261620"/>
          </a:xfrm>
        </p:spPr>
        <p:txBody>
          <a:bodyPr/>
          <a:lstStyle/>
          <a:p>
            <a:fld id="{5F313B11-4BED-4CCD-96B8-4C5DBB2E6597}" type="slidenum">
              <a:rPr lang="en-IN" b="1" smtClean="0">
                <a:solidFill>
                  <a:schemeClr val="tx1"/>
                </a:solidFill>
                <a:latin typeface="Albertus Extra Bold" panose="020E0802040304020204" pitchFamily="34" charset="0"/>
              </a:rPr>
              <a:t>16</a:t>
            </a:fld>
            <a:endParaRPr lang="en-IN" b="1" dirty="0">
              <a:solidFill>
                <a:schemeClr val="tx1"/>
              </a:solidFill>
              <a:latin typeface="Albertus Extra Bold" panose="020E0802040304020204" pitchFamily="34" charset="0"/>
            </a:endParaRPr>
          </a:p>
        </p:txBody>
      </p:sp>
      <p:pic>
        <p:nvPicPr>
          <p:cNvPr id="7" name="Picture 2" descr="C:\Users\INDERPREET KAUR\Downloads\IMG-20240930-WA0035 (1).jpg">
            <a:extLst>
              <a:ext uri="{FF2B5EF4-FFF2-40B4-BE49-F238E27FC236}">
                <a16:creationId xmlns:a16="http://schemas.microsoft.com/office/drawing/2014/main" id="{FBFA42F2-9A32-2764-19EF-909C3E0042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80987"/>
            <a:ext cx="2906829" cy="28072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Wave 9">
            <a:extLst>
              <a:ext uri="{FF2B5EF4-FFF2-40B4-BE49-F238E27FC236}">
                <a16:creationId xmlns:a16="http://schemas.microsoft.com/office/drawing/2014/main" id="{CFA06F3A-96F9-2E3D-826C-6B131B776F56}"/>
              </a:ext>
            </a:extLst>
          </p:cNvPr>
          <p:cNvSpPr/>
          <p:nvPr/>
        </p:nvSpPr>
        <p:spPr>
          <a:xfrm>
            <a:off x="2906829" y="961122"/>
            <a:ext cx="2591869" cy="2361644"/>
          </a:xfrm>
          <a:prstGeom prst="wav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Ayush,</a:t>
            </a:r>
          </a:p>
          <a:p>
            <a:pPr algn="ctr"/>
            <a:r>
              <a:rPr lang="en-US" sz="1600" b="1">
                <a:solidFill>
                  <a:schemeClr val="tx1"/>
                </a:solidFill>
              </a:rPr>
              <a:t>BBALLB(H)</a:t>
            </a:r>
            <a:br>
              <a:rPr lang="en-US" sz="1600" b="1">
                <a:solidFill>
                  <a:schemeClr val="tx1"/>
                </a:solidFill>
              </a:rPr>
            </a:br>
            <a:r>
              <a:rPr lang="en-US" sz="1600" b="1">
                <a:solidFill>
                  <a:schemeClr val="tx1"/>
                </a:solidFill>
              </a:rPr>
              <a:t> won prize in </a:t>
            </a:r>
            <a:r>
              <a:rPr lang="en-US" sz="1600" b="1" err="1">
                <a:solidFill>
                  <a:schemeClr val="tx1"/>
                </a:solidFill>
              </a:rPr>
              <a:t>Taikwando</a:t>
            </a:r>
            <a:endParaRPr lang="en-IN" sz="1600" b="1">
              <a:solidFill>
                <a:schemeClr val="tx1"/>
              </a:solidFill>
            </a:endParaRPr>
          </a:p>
        </p:txBody>
      </p:sp>
      <p:pic>
        <p:nvPicPr>
          <p:cNvPr id="12" name="Picture 11">
            <a:extLst>
              <a:ext uri="{FF2B5EF4-FFF2-40B4-BE49-F238E27FC236}">
                <a16:creationId xmlns:a16="http://schemas.microsoft.com/office/drawing/2014/main" id="{2026D9C3-0114-43CF-C11E-0782BEB30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6992" y="757683"/>
            <a:ext cx="2650649" cy="3053843"/>
          </a:xfrm>
          <a:prstGeom prst="ellipse">
            <a:avLst/>
          </a:prstGeom>
          <a:ln>
            <a:noFill/>
          </a:ln>
          <a:effectLst>
            <a:softEdge rad="112500"/>
          </a:effectLst>
        </p:spPr>
      </p:pic>
      <p:sp>
        <p:nvSpPr>
          <p:cNvPr id="16" name="Wave 15">
            <a:extLst>
              <a:ext uri="{FF2B5EF4-FFF2-40B4-BE49-F238E27FC236}">
                <a16:creationId xmlns:a16="http://schemas.microsoft.com/office/drawing/2014/main" id="{E5EBD0E9-E35A-81B7-6D3F-BB6AD49CB2AD}"/>
              </a:ext>
            </a:extLst>
          </p:cNvPr>
          <p:cNvSpPr/>
          <p:nvPr/>
        </p:nvSpPr>
        <p:spPr>
          <a:xfrm>
            <a:off x="5655996" y="976179"/>
            <a:ext cx="3339798" cy="2361644"/>
          </a:xfrm>
          <a:prstGeom prst="wav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Vaibhav Joshi, BA LL.B.(H)-  Won </a:t>
            </a:r>
            <a:r>
              <a:rPr lang="en-US" sz="1600" b="1" err="1">
                <a:solidFill>
                  <a:schemeClr val="tx1"/>
                </a:solidFill>
              </a:rPr>
              <a:t>Ist</a:t>
            </a:r>
            <a:r>
              <a:rPr lang="en-US" sz="1600" b="1">
                <a:solidFill>
                  <a:schemeClr val="tx1"/>
                </a:solidFill>
              </a:rPr>
              <a:t> prize in NIIT University 'Gym Sher' All India Powerlifting Tournament in Neemrana, Rajasthan</a:t>
            </a:r>
            <a:endParaRPr lang="en-IN" sz="1600" b="1">
              <a:solidFill>
                <a:schemeClr val="tx1"/>
              </a:solidFill>
            </a:endParaRPr>
          </a:p>
        </p:txBody>
      </p:sp>
      <p:pic>
        <p:nvPicPr>
          <p:cNvPr id="18" name="Picture 17">
            <a:extLst>
              <a:ext uri="{FF2B5EF4-FFF2-40B4-BE49-F238E27FC236}">
                <a16:creationId xmlns:a16="http://schemas.microsoft.com/office/drawing/2014/main" id="{112C34D2-1B15-9425-1473-352DB670BB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858" y="3417398"/>
            <a:ext cx="2848228" cy="3174242"/>
          </a:xfrm>
          <a:prstGeom prst="ellipse">
            <a:avLst/>
          </a:prstGeom>
          <a:ln>
            <a:noFill/>
          </a:ln>
          <a:effectLst>
            <a:softEdge rad="112500"/>
          </a:effectLst>
        </p:spPr>
      </p:pic>
      <p:sp>
        <p:nvSpPr>
          <p:cNvPr id="19" name="Wave 18">
            <a:extLst>
              <a:ext uri="{FF2B5EF4-FFF2-40B4-BE49-F238E27FC236}">
                <a16:creationId xmlns:a16="http://schemas.microsoft.com/office/drawing/2014/main" id="{2F55BA16-F818-36CB-8A85-88E1575E74E3}"/>
              </a:ext>
            </a:extLst>
          </p:cNvPr>
          <p:cNvSpPr/>
          <p:nvPr/>
        </p:nvSpPr>
        <p:spPr>
          <a:xfrm>
            <a:off x="5736457" y="4425002"/>
            <a:ext cx="3400535" cy="1940166"/>
          </a:xfrm>
          <a:prstGeom prst="wav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b="1">
                <a:solidFill>
                  <a:schemeClr val="tx1"/>
                </a:solidFill>
              </a:rPr>
              <a:t>Ayush secured 1</a:t>
            </a:r>
            <a:r>
              <a:rPr lang="en-IN" sz="1600" b="1" baseline="30000">
                <a:solidFill>
                  <a:schemeClr val="tx1"/>
                </a:solidFill>
              </a:rPr>
              <a:t>st</a:t>
            </a:r>
            <a:r>
              <a:rPr lang="en-IN" sz="1600" b="1">
                <a:solidFill>
                  <a:schemeClr val="tx1"/>
                </a:solidFill>
              </a:rPr>
              <a:t> position in </a:t>
            </a:r>
            <a:r>
              <a:rPr lang="en-IN" sz="1600" b="1" err="1">
                <a:solidFill>
                  <a:schemeClr val="tx1"/>
                </a:solidFill>
              </a:rPr>
              <a:t>Sprotan</a:t>
            </a:r>
            <a:r>
              <a:rPr lang="en-IN" sz="1600" b="1">
                <a:solidFill>
                  <a:schemeClr val="tx1"/>
                </a:solidFill>
              </a:rPr>
              <a:t> League Inter-College Football Tournament</a:t>
            </a:r>
          </a:p>
        </p:txBody>
      </p:sp>
      <p:pic>
        <p:nvPicPr>
          <p:cNvPr id="20" name="Picture 19">
            <a:extLst>
              <a:ext uri="{FF2B5EF4-FFF2-40B4-BE49-F238E27FC236}">
                <a16:creationId xmlns:a16="http://schemas.microsoft.com/office/drawing/2014/main" id="{9C6E36CD-6040-1A75-FBC0-2B785D689020}"/>
              </a:ext>
            </a:extLst>
          </p:cNvPr>
          <p:cNvPicPr>
            <a:picLocks noChangeAspect="1"/>
          </p:cNvPicPr>
          <p:nvPr/>
        </p:nvPicPr>
        <p:blipFill>
          <a:blip r:embed="rId5"/>
          <a:stretch>
            <a:fillRect/>
          </a:stretch>
        </p:blipFill>
        <p:spPr>
          <a:xfrm>
            <a:off x="0" y="3744122"/>
            <a:ext cx="3055009" cy="2643993"/>
          </a:xfrm>
          <a:prstGeom prst="ellipse">
            <a:avLst/>
          </a:prstGeom>
          <a:ln>
            <a:noFill/>
          </a:ln>
          <a:effectLst>
            <a:softEdge rad="112500"/>
          </a:effectLst>
        </p:spPr>
      </p:pic>
      <p:sp>
        <p:nvSpPr>
          <p:cNvPr id="21" name="Wave 20">
            <a:extLst>
              <a:ext uri="{FF2B5EF4-FFF2-40B4-BE49-F238E27FC236}">
                <a16:creationId xmlns:a16="http://schemas.microsoft.com/office/drawing/2014/main" id="{A7BC629D-49D2-48BF-A0A0-058871A724CB}"/>
              </a:ext>
            </a:extLst>
          </p:cNvPr>
          <p:cNvSpPr/>
          <p:nvPr/>
        </p:nvSpPr>
        <p:spPr>
          <a:xfrm>
            <a:off x="3055009" y="4241988"/>
            <a:ext cx="2591869" cy="2208754"/>
          </a:xfrm>
          <a:prstGeom prst="wav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Sunil and Team from LLB Hons. at G.D. Goenka University</a:t>
            </a:r>
            <a:endParaRPr lang="en-IN">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C10ED9-17B1-6926-1B68-B90D0A0FA8FC}"/>
              </a:ext>
            </a:extLst>
          </p:cNvPr>
          <p:cNvSpPr txBox="1">
            <a:spLocks/>
          </p:cNvSpPr>
          <p:nvPr/>
        </p:nvSpPr>
        <p:spPr>
          <a:xfrm>
            <a:off x="0" y="0"/>
            <a:ext cx="9531326" cy="644076"/>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a:solidFill>
                  <a:schemeClr val="bg1"/>
                </a:solidFill>
                <a:latin typeface="Rockwell" panose="02060603020205020403" pitchFamily="18" charset="0"/>
              </a:rPr>
              <a:t>STUDENTS’ ACHIEVEMENTS</a:t>
            </a:r>
          </a:p>
        </p:txBody>
      </p:sp>
      <p:sp>
        <p:nvSpPr>
          <p:cNvPr id="3" name="Ribbon: Curved and Tilted Up 2">
            <a:extLst>
              <a:ext uri="{FF2B5EF4-FFF2-40B4-BE49-F238E27FC236}">
                <a16:creationId xmlns:a16="http://schemas.microsoft.com/office/drawing/2014/main" id="{F87C7072-6903-8A26-D3CC-371A128305E6}"/>
              </a:ext>
            </a:extLst>
          </p:cNvPr>
          <p:cNvSpPr/>
          <p:nvPr/>
        </p:nvSpPr>
        <p:spPr>
          <a:xfrm>
            <a:off x="3048028" y="3402901"/>
            <a:ext cx="5236002" cy="758952"/>
          </a:xfrm>
          <a:prstGeom prst="ellipseRibbon2">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a:t>EXTRA CURRICULAR</a:t>
            </a:r>
          </a:p>
        </p:txBody>
      </p:sp>
    </p:spTree>
    <p:extLst>
      <p:ext uri="{BB962C8B-B14F-4D97-AF65-F5344CB8AC3E}">
        <p14:creationId xmlns:p14="http://schemas.microsoft.com/office/powerpoint/2010/main" val="1786900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8" y="29700"/>
            <a:ext cx="9648908" cy="588235"/>
          </a:xfrm>
          <a:solidFill>
            <a:srgbClr val="C00000"/>
          </a:solidFill>
          <a:ln>
            <a:solidFill>
              <a:schemeClr val="tx1"/>
            </a:solidFill>
          </a:ln>
        </p:spPr>
        <p:txBody>
          <a:bodyPr>
            <a:normAutofit/>
          </a:bodyPr>
          <a:lstStyle/>
          <a:p>
            <a:pPr algn="ctr"/>
            <a:r>
              <a:rPr lang="en-US" sz="3200" b="1">
                <a:solidFill>
                  <a:schemeClr val="bg1"/>
                </a:solidFill>
                <a:latin typeface="Rockwell" panose="02060603020205020403" pitchFamily="18" charset="0"/>
                <a:cs typeface="Arial" panose="020B0604020202020204" pitchFamily="34" charset="0"/>
              </a:rPr>
              <a:t>FACULTY MEMBERS @ SOLS  </a:t>
            </a:r>
            <a:endParaRPr lang="en-US" sz="3200">
              <a:solidFill>
                <a:schemeClr val="bg1"/>
              </a:solidFill>
              <a:latin typeface="Rockwell" panose="02060603020205020403" pitchFamily="18" charset="0"/>
              <a:cs typeface="Arial" panose="020B0604020202020204" pitchFamily="34" charset="0"/>
            </a:endParaRPr>
          </a:p>
        </p:txBody>
      </p:sp>
      <p:pic>
        <p:nvPicPr>
          <p:cNvPr id="18" name="Content Placeholder 28" descr="A person with long black hair&#10;&#10;Description automatically generated"/>
          <p:cNvPicPr>
            <a:picLocks noGrp="1" noChangeAspect="1"/>
          </p:cNvPicPr>
          <p:nvPr>
            <p:ph idx="1"/>
          </p:nvPr>
        </p:nvPicPr>
        <p:blipFill rotWithShape="1">
          <a:blip r:embed="rId3">
            <a:extLst>
              <a:ext uri="{28A0092B-C50C-407E-A947-70E740481C1C}">
                <a14:useLocalDpi xmlns:a14="http://schemas.microsoft.com/office/drawing/2010/main" val="0"/>
              </a:ext>
            </a:extLst>
          </a:blip>
          <a:srcRect l="3760" t="6108" r="-3760" b="1688"/>
          <a:stretch>
            <a:fillRect/>
          </a:stretch>
        </p:blipFill>
        <p:spPr>
          <a:xfrm>
            <a:off x="335842" y="2916854"/>
            <a:ext cx="1187995" cy="1345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a:xfrm>
            <a:off x="10671551" y="6400138"/>
            <a:ext cx="551167" cy="365125"/>
          </a:xfrm>
        </p:spPr>
        <p:txBody>
          <a:bodyPr/>
          <a:lstStyle/>
          <a:p>
            <a:fld id="{5F313B11-4BED-4CCD-96B8-4C5DBB2E6597}" type="slidenum">
              <a:rPr lang="en-IN" sz="1200" b="1" smtClean="0">
                <a:solidFill>
                  <a:schemeClr val="tx1"/>
                </a:solidFill>
                <a:latin typeface="Albertus Extra Bold" panose="020E0802040304020204" pitchFamily="34" charset="0"/>
                <a:cs typeface="Arial" panose="020B0604020202020204" pitchFamily="34" charset="0"/>
              </a:rPr>
              <a:t>17</a:t>
            </a:fld>
            <a:endParaRPr lang="en-IN" sz="1200" b="1" dirty="0">
              <a:solidFill>
                <a:schemeClr val="tx1"/>
              </a:solidFill>
              <a:latin typeface="Albertus Extra Bold" panose="020E0802040304020204" pitchFamily="34" charset="0"/>
              <a:cs typeface="Arial" panose="020B0604020202020204" pitchFamily="34" charset="0"/>
            </a:endParaRPr>
          </a:p>
        </p:txBody>
      </p:sp>
      <p:pic>
        <p:nvPicPr>
          <p:cNvPr id="7" name="Picture 6" descr="A person with long hair wearing a black and blue dress&#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t="3898" b="3898"/>
          <a:stretch>
            <a:fillRect/>
          </a:stretch>
        </p:blipFill>
        <p:spPr>
          <a:xfrm>
            <a:off x="6425873" y="931696"/>
            <a:ext cx="1444498" cy="1218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erson with dark hair wearing a blue shirt&#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t="3898" b="3898"/>
          <a:stretch>
            <a:fillRect/>
          </a:stretch>
        </p:blipFill>
        <p:spPr>
          <a:xfrm>
            <a:off x="4304255" y="942583"/>
            <a:ext cx="1525063" cy="1196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erson with a scarf around her neck&#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23983" t="8406" r="16288" b="16807"/>
          <a:stretch>
            <a:fillRect/>
          </a:stretch>
        </p:blipFill>
        <p:spPr>
          <a:xfrm>
            <a:off x="2244214" y="926873"/>
            <a:ext cx="1444498" cy="1271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074051" y="2224252"/>
            <a:ext cx="1750551" cy="646331"/>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Inderpreet Kaur, </a:t>
            </a:r>
          </a:p>
          <a:p>
            <a:pPr algn="ctr"/>
            <a:r>
              <a:rPr lang="en-US" sz="1200" b="1" dirty="0">
                <a:latin typeface="Arial" panose="020B0604020202020204" pitchFamily="34" charset="0"/>
                <a:cs typeface="Arial" panose="020B0604020202020204" pitchFamily="34" charset="0"/>
              </a:rPr>
              <a:t>Asso. Professor &amp; Asso. Dean</a:t>
            </a:r>
          </a:p>
        </p:txBody>
      </p:sp>
      <p:sp>
        <p:nvSpPr>
          <p:cNvPr id="12" name="TextBox 11"/>
          <p:cNvSpPr txBox="1"/>
          <p:nvPr/>
        </p:nvSpPr>
        <p:spPr>
          <a:xfrm>
            <a:off x="88759" y="2214081"/>
            <a:ext cx="1876741" cy="646331"/>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Prof (Dr.) Kaveri Sharma, </a:t>
            </a:r>
          </a:p>
          <a:p>
            <a:pPr algn="ctr"/>
            <a:r>
              <a:rPr lang="en-US" sz="1200" b="1" dirty="0">
                <a:latin typeface="Arial" panose="020B0604020202020204" pitchFamily="34" charset="0"/>
                <a:cs typeface="Arial" panose="020B0604020202020204" pitchFamily="34" charset="0"/>
              </a:rPr>
              <a:t>Professor  &amp; Dean</a:t>
            </a:r>
          </a:p>
        </p:txBody>
      </p:sp>
      <p:sp>
        <p:nvSpPr>
          <p:cNvPr id="13" name="TextBox 12"/>
          <p:cNvSpPr txBox="1"/>
          <p:nvPr/>
        </p:nvSpPr>
        <p:spPr>
          <a:xfrm>
            <a:off x="4187715" y="2226960"/>
            <a:ext cx="1718420"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Shobhna Jeet, Associate Professor</a:t>
            </a:r>
          </a:p>
        </p:txBody>
      </p:sp>
      <p:sp>
        <p:nvSpPr>
          <p:cNvPr id="14" name="TextBox 13"/>
          <p:cNvSpPr txBox="1"/>
          <p:nvPr/>
        </p:nvSpPr>
        <p:spPr>
          <a:xfrm>
            <a:off x="6269248" y="2205369"/>
            <a:ext cx="1718419" cy="646331"/>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Megha Garg, Assistant Professor (Sr Scale)</a:t>
            </a:r>
          </a:p>
        </p:txBody>
      </p:sp>
      <p:pic>
        <p:nvPicPr>
          <p:cNvPr id="16" name="Picture 15" descr="A person wearing a tie and a lanyard&#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t="3898" b="3898"/>
          <a:stretch>
            <a:fillRect/>
          </a:stretch>
        </p:blipFill>
        <p:spPr>
          <a:xfrm>
            <a:off x="10422598" y="2881895"/>
            <a:ext cx="1279543" cy="1349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10096991" y="4246988"/>
            <a:ext cx="1982234" cy="461665"/>
          </a:xfrm>
          <a:prstGeom prst="rect">
            <a:avLst/>
          </a:prstGeom>
          <a:solidFill>
            <a:schemeClr val="bg1"/>
          </a:solidFill>
          <a:ln>
            <a:solidFill>
              <a:schemeClr val="tx1"/>
            </a:solidFill>
          </a:ln>
        </p:spPr>
        <p:txBody>
          <a:bodyPr wrap="square">
            <a:spAutoFit/>
          </a:bodyPr>
          <a:lstStyle/>
          <a:p>
            <a:pPr algn="ctr"/>
            <a:r>
              <a:rPr lang="en-US" sz="1200" b="1" dirty="0">
                <a:latin typeface="Arial" panose="020B0604020202020204" pitchFamily="34" charset="0"/>
                <a:cs typeface="Arial" panose="020B0604020202020204" pitchFamily="34" charset="0"/>
              </a:rPr>
              <a:t>Mr. Thomas Monteiro, Assistant Professor</a:t>
            </a:r>
          </a:p>
        </p:txBody>
      </p:sp>
      <p:sp>
        <p:nvSpPr>
          <p:cNvPr id="20" name="TextBox 19"/>
          <p:cNvSpPr txBox="1"/>
          <p:nvPr/>
        </p:nvSpPr>
        <p:spPr>
          <a:xfrm>
            <a:off x="-27011" y="4246988"/>
            <a:ext cx="1865269"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Gargi Singh, Assistant Professor</a:t>
            </a:r>
          </a:p>
        </p:txBody>
      </p:sp>
      <p:pic>
        <p:nvPicPr>
          <p:cNvPr id="21" name="Picture 20" descr="A person with a beard wearing a blue shirt and tie&#10;&#10;Description automatically generated"/>
          <p:cNvPicPr>
            <a:picLocks noChangeAspect="1"/>
          </p:cNvPicPr>
          <p:nvPr/>
        </p:nvPicPr>
        <p:blipFill rotWithShape="1">
          <a:blip r:embed="rId8" cstate="print">
            <a:extLst>
              <a:ext uri="{28A0092B-C50C-407E-A947-70E740481C1C}">
                <a14:useLocalDpi xmlns:a14="http://schemas.microsoft.com/office/drawing/2010/main" val="0"/>
              </a:ext>
            </a:extLst>
          </a:blip>
          <a:srcRect t="3898" b="3898"/>
          <a:stretch>
            <a:fillRect/>
          </a:stretch>
        </p:blipFill>
        <p:spPr>
          <a:xfrm>
            <a:off x="463515" y="4889933"/>
            <a:ext cx="1364765" cy="1203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177959" y="6170641"/>
            <a:ext cx="2077067" cy="461665"/>
          </a:xfrm>
          <a:prstGeom prst="rect">
            <a:avLst/>
          </a:prstGeom>
          <a:solidFill>
            <a:schemeClr val="bg1"/>
          </a:solidFill>
          <a:ln>
            <a:solidFill>
              <a:schemeClr val="tx1"/>
            </a:solidFill>
          </a:ln>
        </p:spPr>
        <p:txBody>
          <a:bodyPr wrap="square">
            <a:spAutoFit/>
          </a:bodyPr>
          <a:lstStyle/>
          <a:p>
            <a:pPr algn="ctr"/>
            <a:r>
              <a:rPr lang="en-US" sz="1200" b="1" dirty="0">
                <a:latin typeface="Arial" panose="020B0604020202020204" pitchFamily="34" charset="0"/>
                <a:cs typeface="Arial" panose="020B0604020202020204" pitchFamily="34" charset="0"/>
              </a:rPr>
              <a:t>Mr. Prashant Panwar,</a:t>
            </a:r>
          </a:p>
          <a:p>
            <a:pPr algn="ctr"/>
            <a:r>
              <a:rPr lang="en-US" sz="1200" b="1" dirty="0">
                <a:latin typeface="Arial" panose="020B0604020202020204" pitchFamily="34" charset="0"/>
                <a:cs typeface="Arial" panose="020B0604020202020204" pitchFamily="34" charset="0"/>
              </a:rPr>
              <a:t>Assistant Professor</a:t>
            </a:r>
          </a:p>
        </p:txBody>
      </p:sp>
      <p:pic>
        <p:nvPicPr>
          <p:cNvPr id="23" name="Picture 22" descr="A person with long brown hair&#10;&#10;Description automatically generated"/>
          <p:cNvPicPr>
            <a:picLocks noChangeAspect="1"/>
          </p:cNvPicPr>
          <p:nvPr/>
        </p:nvPicPr>
        <p:blipFill rotWithShape="1">
          <a:blip r:embed="rId9">
            <a:extLst>
              <a:ext uri="{28A0092B-C50C-407E-A947-70E740481C1C}">
                <a14:useLocalDpi xmlns:a14="http://schemas.microsoft.com/office/drawing/2010/main" val="0"/>
              </a:ext>
            </a:extLst>
          </a:blip>
          <a:srcRect t="3898" b="3898"/>
          <a:stretch>
            <a:fillRect/>
          </a:stretch>
        </p:blipFill>
        <p:spPr>
          <a:xfrm>
            <a:off x="6402136" y="2884357"/>
            <a:ext cx="1148471" cy="1330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A person wearing glasses and a lanyard&#10;&#10;Description automatically generated"/>
          <p:cNvPicPr>
            <a:picLocks noChangeAspect="1"/>
          </p:cNvPicPr>
          <p:nvPr/>
        </p:nvPicPr>
        <p:blipFill rotWithShape="1">
          <a:blip r:embed="rId10">
            <a:extLst>
              <a:ext uri="{28A0092B-C50C-407E-A947-70E740481C1C}">
                <a14:useLocalDpi xmlns:a14="http://schemas.microsoft.com/office/drawing/2010/main" val="0"/>
              </a:ext>
            </a:extLst>
          </a:blip>
          <a:srcRect t="3898" b="3898"/>
          <a:stretch>
            <a:fillRect/>
          </a:stretch>
        </p:blipFill>
        <p:spPr>
          <a:xfrm>
            <a:off x="4304255" y="2957386"/>
            <a:ext cx="1342225" cy="1305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person wearing a red shirt&#10;&#10;Description automatically generated"/>
          <p:cNvPicPr>
            <a:picLocks noChangeAspect="1"/>
          </p:cNvPicPr>
          <p:nvPr/>
        </p:nvPicPr>
        <p:blipFill rotWithShape="1">
          <a:blip r:embed="rId11">
            <a:extLst>
              <a:ext uri="{28A0092B-C50C-407E-A947-70E740481C1C}">
                <a14:useLocalDpi xmlns:a14="http://schemas.microsoft.com/office/drawing/2010/main" val="0"/>
              </a:ext>
            </a:extLst>
          </a:blip>
          <a:srcRect t="3898" b="3898"/>
          <a:stretch>
            <a:fillRect/>
          </a:stretch>
        </p:blipFill>
        <p:spPr>
          <a:xfrm>
            <a:off x="2387481" y="2941144"/>
            <a:ext cx="1142663" cy="1321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A person with dark hair wearing a grey and gold dress&#10;&#10;Description automatically generated"/>
          <p:cNvPicPr>
            <a:picLocks noChangeAspect="1"/>
          </p:cNvPicPr>
          <p:nvPr/>
        </p:nvPicPr>
        <p:blipFill rotWithShape="1">
          <a:blip r:embed="rId12">
            <a:extLst>
              <a:ext uri="{28A0092B-C50C-407E-A947-70E740481C1C}">
                <a14:useLocalDpi xmlns:a14="http://schemas.microsoft.com/office/drawing/2010/main" val="0"/>
              </a:ext>
            </a:extLst>
          </a:blip>
          <a:srcRect t="3898" b="3898"/>
          <a:stretch>
            <a:fillRect/>
          </a:stretch>
        </p:blipFill>
        <p:spPr>
          <a:xfrm>
            <a:off x="7063570" y="4792931"/>
            <a:ext cx="1313539" cy="1363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descr="A person in a blue shirt and tie&#10;&#10;Description automatically generated"/>
          <p:cNvPicPr>
            <a:picLocks noChangeAspect="1"/>
          </p:cNvPicPr>
          <p:nvPr/>
        </p:nvPicPr>
        <p:blipFill rotWithShape="1">
          <a:blip r:embed="rId13" cstate="print">
            <a:extLst>
              <a:ext uri="{28A0092B-C50C-407E-A947-70E740481C1C}">
                <a14:useLocalDpi xmlns:a14="http://schemas.microsoft.com/office/drawing/2010/main" val="0"/>
              </a:ext>
            </a:extLst>
          </a:blip>
          <a:srcRect t="3898" b="3898"/>
          <a:stretch>
            <a:fillRect/>
          </a:stretch>
        </p:blipFill>
        <p:spPr>
          <a:xfrm>
            <a:off x="2753269" y="4865303"/>
            <a:ext cx="1261340" cy="1253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4061160" y="4292143"/>
            <a:ext cx="1768158"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Amrita Singh, Assistant Professor</a:t>
            </a:r>
          </a:p>
        </p:txBody>
      </p:sp>
      <p:sp>
        <p:nvSpPr>
          <p:cNvPr id="29" name="TextBox 28"/>
          <p:cNvSpPr txBox="1"/>
          <p:nvPr/>
        </p:nvSpPr>
        <p:spPr>
          <a:xfrm>
            <a:off x="6767414" y="6170641"/>
            <a:ext cx="2036069"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Ms. Sadhana </a:t>
            </a:r>
            <a:r>
              <a:rPr lang="en-US" sz="1200" b="1" dirty="0" err="1">
                <a:latin typeface="Arial" panose="020B0604020202020204" pitchFamily="34" charset="0"/>
                <a:cs typeface="Arial" panose="020B0604020202020204" pitchFamily="34" charset="0"/>
              </a:rPr>
              <a:t>Nirban</a:t>
            </a:r>
            <a:r>
              <a:rPr lang="en-US" sz="1200" b="1" dirty="0">
                <a:latin typeface="Arial" panose="020B0604020202020204" pitchFamily="34" charset="0"/>
                <a:cs typeface="Arial" panose="020B0604020202020204" pitchFamily="34" charset="0"/>
              </a:rPr>
              <a:t>, Assistant Professor</a:t>
            </a:r>
          </a:p>
        </p:txBody>
      </p:sp>
      <p:sp>
        <p:nvSpPr>
          <p:cNvPr id="30" name="TextBox 29"/>
          <p:cNvSpPr txBox="1"/>
          <p:nvPr/>
        </p:nvSpPr>
        <p:spPr>
          <a:xfrm>
            <a:off x="2120622" y="4262517"/>
            <a:ext cx="1657410"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Parul, </a:t>
            </a:r>
          </a:p>
          <a:p>
            <a:pPr algn="ctr"/>
            <a:r>
              <a:rPr lang="en-US" sz="1200" b="1" dirty="0">
                <a:latin typeface="Arial" panose="020B0604020202020204" pitchFamily="34" charset="0"/>
                <a:cs typeface="Arial" panose="020B0604020202020204" pitchFamily="34" charset="0"/>
              </a:rPr>
              <a:t>Assistant Professor</a:t>
            </a:r>
          </a:p>
        </p:txBody>
      </p:sp>
      <p:sp>
        <p:nvSpPr>
          <p:cNvPr id="31" name="TextBox 30"/>
          <p:cNvSpPr txBox="1"/>
          <p:nvPr/>
        </p:nvSpPr>
        <p:spPr>
          <a:xfrm>
            <a:off x="6137001" y="4231333"/>
            <a:ext cx="1865270"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Aarti Lamba</a:t>
            </a:r>
          </a:p>
          <a:p>
            <a:pPr algn="ctr"/>
            <a:r>
              <a:rPr lang="en-US" sz="1200" b="1" dirty="0">
                <a:latin typeface="Arial" panose="020B0604020202020204" pitchFamily="34" charset="0"/>
                <a:cs typeface="Arial" panose="020B0604020202020204" pitchFamily="34" charset="0"/>
              </a:rPr>
              <a:t>Assistant Professor</a:t>
            </a:r>
          </a:p>
        </p:txBody>
      </p:sp>
      <p:pic>
        <p:nvPicPr>
          <p:cNvPr id="32" name="Picture 31" descr="A person in a white and red dress&#10;&#10;Description automatically generated"/>
          <p:cNvPicPr>
            <a:picLocks noChangeAspect="1"/>
          </p:cNvPicPr>
          <p:nvPr/>
        </p:nvPicPr>
        <p:blipFill rotWithShape="1">
          <a:blip r:embed="rId14" cstate="print">
            <a:extLst>
              <a:ext uri="{28A0092B-C50C-407E-A947-70E740481C1C}">
                <a14:useLocalDpi xmlns:a14="http://schemas.microsoft.com/office/drawing/2010/main" val="0"/>
              </a:ext>
            </a:extLst>
          </a:blip>
          <a:srcRect l="21808" t="21616" r="22576" b="53531"/>
          <a:stretch>
            <a:fillRect/>
          </a:stretch>
        </p:blipFill>
        <p:spPr>
          <a:xfrm>
            <a:off x="9176457" y="4841492"/>
            <a:ext cx="1328378" cy="1349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A person sitting at a desk&#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rcRect l="33591" t="8667" r="28213" b="60533"/>
          <a:stretch>
            <a:fillRect/>
          </a:stretch>
        </p:blipFill>
        <p:spPr>
          <a:xfrm>
            <a:off x="8452213" y="941571"/>
            <a:ext cx="1287524" cy="125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descr="A person in a red dress&#10;&#10;Description automatically generated"/>
          <p:cNvPicPr>
            <a:picLocks noChangeAspect="1"/>
          </p:cNvPicPr>
          <p:nvPr/>
        </p:nvPicPr>
        <p:blipFill rotWithShape="1">
          <a:blip r:embed="rId16">
            <a:extLst>
              <a:ext uri="{28A0092B-C50C-407E-A947-70E740481C1C}">
                <a14:useLocalDpi xmlns:a14="http://schemas.microsoft.com/office/drawing/2010/main" val="0"/>
              </a:ext>
            </a:extLst>
          </a:blip>
          <a:srcRect l="2269" r="2269"/>
          <a:stretch>
            <a:fillRect/>
          </a:stretch>
        </p:blipFill>
        <p:spPr>
          <a:xfrm>
            <a:off x="10504835" y="890618"/>
            <a:ext cx="1197307" cy="1259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TextBox 36"/>
          <p:cNvSpPr txBox="1"/>
          <p:nvPr/>
        </p:nvSpPr>
        <p:spPr>
          <a:xfrm>
            <a:off x="2292081" y="6170641"/>
            <a:ext cx="2187167"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Mr. Anurag Sharma, </a:t>
            </a:r>
          </a:p>
          <a:p>
            <a:pPr algn="ctr"/>
            <a:r>
              <a:rPr lang="en-US" sz="1200" b="1" dirty="0">
                <a:latin typeface="Arial" panose="020B0604020202020204" pitchFamily="34" charset="0"/>
                <a:cs typeface="Arial" panose="020B0604020202020204" pitchFamily="34" charset="0"/>
              </a:rPr>
              <a:t>Assistant Professor</a:t>
            </a:r>
          </a:p>
        </p:txBody>
      </p:sp>
      <p:sp>
        <p:nvSpPr>
          <p:cNvPr id="38" name="TextBox 37"/>
          <p:cNvSpPr txBox="1"/>
          <p:nvPr/>
        </p:nvSpPr>
        <p:spPr>
          <a:xfrm>
            <a:off x="8873119" y="6169637"/>
            <a:ext cx="1798432"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Ms. Akanksha Singh, Assistant Professor</a:t>
            </a:r>
          </a:p>
        </p:txBody>
      </p:sp>
      <p:sp>
        <p:nvSpPr>
          <p:cNvPr id="39" name="TextBox 38"/>
          <p:cNvSpPr txBox="1"/>
          <p:nvPr/>
        </p:nvSpPr>
        <p:spPr>
          <a:xfrm>
            <a:off x="8210658" y="4281134"/>
            <a:ext cx="1798432" cy="461665"/>
          </a:xfrm>
          <a:prstGeom prst="rect">
            <a:avLst/>
          </a:prstGeom>
          <a:solidFill>
            <a:schemeClr val="bg1"/>
          </a:solidFill>
          <a:ln>
            <a:solidFill>
              <a:schemeClr val="tx1"/>
            </a:solidFill>
          </a:ln>
        </p:spPr>
        <p:txBody>
          <a:bodyPr wrap="square" rtlCol="0">
            <a:spAutoFit/>
          </a:bodyPr>
          <a:lstStyle/>
          <a:p>
            <a:pPr algn="ctr"/>
            <a:r>
              <a:rPr lang="en-IN" sz="1200" b="1" i="0" dirty="0">
                <a:solidFill>
                  <a:srgbClr val="000000"/>
                </a:solidFill>
                <a:effectLst/>
                <a:latin typeface="Arial" panose="020B0604020202020204" pitchFamily="34" charset="0"/>
                <a:cs typeface="Arial" panose="020B0604020202020204" pitchFamily="34" charset="0"/>
              </a:rPr>
              <a:t>Dr. </a:t>
            </a:r>
            <a:r>
              <a:rPr lang="en-IN" sz="1200" b="1" i="0" dirty="0" err="1">
                <a:solidFill>
                  <a:srgbClr val="000000"/>
                </a:solidFill>
                <a:effectLst/>
                <a:latin typeface="Arial" panose="020B0604020202020204" pitchFamily="34" charset="0"/>
                <a:cs typeface="Arial" panose="020B0604020202020204" pitchFamily="34" charset="0"/>
              </a:rPr>
              <a:t>Tijender</a:t>
            </a:r>
            <a:r>
              <a:rPr lang="en-IN" sz="1200" b="1" i="0" dirty="0">
                <a:solidFill>
                  <a:srgbClr val="000000"/>
                </a:solidFill>
                <a:effectLst/>
                <a:latin typeface="Arial" panose="020B0604020202020204" pitchFamily="34" charset="0"/>
                <a:cs typeface="Arial" panose="020B0604020202020204" pitchFamily="34" charset="0"/>
              </a:rPr>
              <a:t>,</a:t>
            </a:r>
          </a:p>
          <a:p>
            <a:pPr algn="ctr"/>
            <a:r>
              <a:rPr lang="en-US" sz="1200" b="1" dirty="0">
                <a:latin typeface="Arial" panose="020B0604020202020204" pitchFamily="34" charset="0"/>
                <a:cs typeface="Arial" panose="020B0604020202020204" pitchFamily="34" charset="0"/>
              </a:rPr>
              <a:t> Assistant Professor</a:t>
            </a:r>
            <a:endParaRPr lang="en-IN" sz="1200" b="1" i="0" dirty="0">
              <a:solidFill>
                <a:srgbClr val="000000"/>
              </a:solidFill>
              <a:effectLst/>
              <a:latin typeface="Arial" panose="020B0604020202020204" pitchFamily="34" charset="0"/>
              <a:cs typeface="Arial" panose="020B0604020202020204" pitchFamily="34" charset="0"/>
            </a:endParaRPr>
          </a:p>
        </p:txBody>
      </p:sp>
      <p:sp>
        <p:nvSpPr>
          <p:cNvPr id="40" name="TextBox 39"/>
          <p:cNvSpPr txBox="1"/>
          <p:nvPr/>
        </p:nvSpPr>
        <p:spPr>
          <a:xfrm>
            <a:off x="8151650" y="2220092"/>
            <a:ext cx="1798432" cy="461665"/>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Dr. Arti Sharma, Assistant Professor</a:t>
            </a:r>
          </a:p>
        </p:txBody>
      </p:sp>
      <p:sp>
        <p:nvSpPr>
          <p:cNvPr id="41" name="TextBox 40"/>
          <p:cNvSpPr txBox="1"/>
          <p:nvPr/>
        </p:nvSpPr>
        <p:spPr>
          <a:xfrm>
            <a:off x="10230086" y="2247098"/>
            <a:ext cx="1798433" cy="461665"/>
          </a:xfrm>
          <a:prstGeom prst="rect">
            <a:avLst/>
          </a:prstGeom>
          <a:solidFill>
            <a:schemeClr val="bg1"/>
          </a:solidFill>
          <a:ln>
            <a:solidFill>
              <a:schemeClr val="tx1"/>
            </a:solidFill>
          </a:ln>
        </p:spPr>
        <p:txBody>
          <a:bodyPr wrap="square">
            <a:spAutoFit/>
          </a:bodyPr>
          <a:lstStyle/>
          <a:p>
            <a:pPr algn="ctr"/>
            <a:r>
              <a:rPr lang="en-US" sz="1200" b="1" dirty="0">
                <a:latin typeface="Arial" panose="020B0604020202020204" pitchFamily="34" charset="0"/>
                <a:cs typeface="Arial" panose="020B0604020202020204" pitchFamily="34" charset="0"/>
              </a:rPr>
              <a:t>Dr. Kriti Singh, Assistant Professor</a:t>
            </a:r>
          </a:p>
        </p:txBody>
      </p:sp>
      <p:sp>
        <p:nvSpPr>
          <p:cNvPr id="42" name="TextBox 41"/>
          <p:cNvSpPr txBox="1"/>
          <p:nvPr/>
        </p:nvSpPr>
        <p:spPr>
          <a:xfrm>
            <a:off x="4574986" y="6170641"/>
            <a:ext cx="2049977" cy="461665"/>
          </a:xfrm>
          <a:prstGeom prst="rect">
            <a:avLst/>
          </a:prstGeom>
          <a:solidFill>
            <a:schemeClr val="bg1"/>
          </a:solidFill>
          <a:ln>
            <a:solidFill>
              <a:schemeClr val="tx1"/>
            </a:solidFill>
          </a:ln>
        </p:spPr>
        <p:txBody>
          <a:bodyPr wrap="square" rtlCol="0">
            <a:spAutoFit/>
          </a:bodyPr>
          <a:lstStyle/>
          <a:p>
            <a:pPr algn="ctr"/>
            <a:r>
              <a:rPr lang="en-IN" sz="1200" b="1" i="0" dirty="0">
                <a:solidFill>
                  <a:srgbClr val="000000"/>
                </a:solidFill>
                <a:effectLst/>
                <a:latin typeface="Arial" panose="020B0604020202020204" pitchFamily="34" charset="0"/>
                <a:cs typeface="Arial" panose="020B0604020202020204" pitchFamily="34" charset="0"/>
              </a:rPr>
              <a:t>Ms. Kritika , </a:t>
            </a:r>
          </a:p>
          <a:p>
            <a:pPr algn="ctr"/>
            <a:r>
              <a:rPr lang="en-US" sz="1200" b="1" dirty="0">
                <a:latin typeface="Arial" panose="020B0604020202020204" pitchFamily="34" charset="0"/>
                <a:cs typeface="Arial" panose="020B0604020202020204" pitchFamily="34" charset="0"/>
              </a:rPr>
              <a:t>Assistant Professor</a:t>
            </a:r>
            <a:endParaRPr lang="en-IN" sz="1200" b="1" i="0" dirty="0">
              <a:solidFill>
                <a:srgbClr val="000000"/>
              </a:solidFill>
              <a:effectLst/>
              <a:latin typeface="Arial" panose="020B0604020202020204" pitchFamily="34" charset="0"/>
              <a:cs typeface="Arial" panose="020B0604020202020204" pitchFamily="34" charset="0"/>
            </a:endParaRPr>
          </a:p>
        </p:txBody>
      </p:sp>
      <p:pic>
        <p:nvPicPr>
          <p:cNvPr id="43" name="Picture 42"/>
          <p:cNvPicPr/>
          <p:nvPr/>
        </p:nvPicPr>
        <p:blipFill>
          <a:blip r:embed="rId17"/>
          <a:stretch>
            <a:fillRect/>
          </a:stretch>
        </p:blipFill>
        <p:spPr>
          <a:xfrm>
            <a:off x="325056" y="920450"/>
            <a:ext cx="1404148" cy="1298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5F669C10-DBF8-6CD6-66C9-0E2CA784C82A}"/>
              </a:ext>
            </a:extLst>
          </p:cNvPr>
          <p:cNvPicPr>
            <a:picLocks noChangeAspect="1"/>
          </p:cNvPicPr>
          <p:nvPr/>
        </p:nvPicPr>
        <p:blipFill>
          <a:blip r:embed="rId18"/>
          <a:stretch>
            <a:fillRect/>
          </a:stretch>
        </p:blipFill>
        <p:spPr>
          <a:xfrm>
            <a:off x="8492792" y="2915158"/>
            <a:ext cx="1279543" cy="1349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FB19D41-E244-987C-5CC4-6A8E5EEC782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39598" y="4836948"/>
            <a:ext cx="1444243" cy="1301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5" y="87662"/>
            <a:ext cx="9407236" cy="600164"/>
          </a:xfrm>
          <a:solidFill>
            <a:srgbClr val="C00000"/>
          </a:solidFill>
        </p:spPr>
        <p:txBody>
          <a:bodyPr>
            <a:normAutofit/>
          </a:bodyPr>
          <a:lstStyle/>
          <a:p>
            <a:pPr algn="ctr"/>
            <a:r>
              <a:rPr lang="en-US" sz="3600" b="1">
                <a:solidFill>
                  <a:schemeClr val="bg1"/>
                </a:solidFill>
                <a:latin typeface="Rockwell" panose="02060603020205020403" pitchFamily="18" charset="0"/>
                <a:cs typeface="Arial" panose="020B0604020202020204" pitchFamily="34" charset="0"/>
                <a:sym typeface="Times New Roman" panose="02020603050405020304"/>
              </a:rPr>
              <a:t>BENCH, BAR AND EXECUTIVE </a:t>
            </a:r>
            <a:endParaRPr lang="en-US" sz="3600">
              <a:solidFill>
                <a:schemeClr val="bg1"/>
              </a:solidFill>
              <a:latin typeface="Rockwell" panose="02060603020205020403" pitchFamily="18" charset="0"/>
            </a:endParaRPr>
          </a:p>
        </p:txBody>
      </p:sp>
      <p:sp>
        <p:nvSpPr>
          <p:cNvPr id="4" name="Slide Number Placeholder 3"/>
          <p:cNvSpPr>
            <a:spLocks noGrp="1"/>
          </p:cNvSpPr>
          <p:nvPr>
            <p:ph type="sldNum" sz="quarter" idx="12"/>
          </p:nvPr>
        </p:nvSpPr>
        <p:spPr>
          <a:xfrm>
            <a:off x="10676272" y="6412870"/>
            <a:ext cx="551167" cy="365125"/>
          </a:xfrm>
        </p:spPr>
        <p:txBody>
          <a:bodyPr/>
          <a:lstStyle/>
          <a:p>
            <a:fld id="{5F313B11-4BED-4CCD-96B8-4C5DBB2E6597}" type="slidenum">
              <a:rPr lang="en-IN" smtClean="0">
                <a:solidFill>
                  <a:schemeClr val="tx1"/>
                </a:solidFill>
                <a:latin typeface="Albertus Extra Bold" panose="020E0802040304020204" pitchFamily="34" charset="0"/>
              </a:rPr>
              <a:t>18</a:t>
            </a:fld>
            <a:endParaRPr lang="en-IN" dirty="0">
              <a:solidFill>
                <a:schemeClr val="tx1"/>
              </a:solidFill>
              <a:latin typeface="Albertus Extra Bold" panose="020E0802040304020204" pitchFamily="34" charset="0"/>
            </a:endParaRPr>
          </a:p>
        </p:txBody>
      </p:sp>
      <p:sp>
        <p:nvSpPr>
          <p:cNvPr id="5" name="TextBox 4"/>
          <p:cNvSpPr txBox="1"/>
          <p:nvPr/>
        </p:nvSpPr>
        <p:spPr>
          <a:xfrm>
            <a:off x="7193131" y="2082957"/>
            <a:ext cx="2240810" cy="769441"/>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Hon’ble Mr. Justice A.M. </a:t>
            </a:r>
            <a:r>
              <a:rPr lang="en-US" sz="1100" b="1" dirty="0" err="1">
                <a:latin typeface="Arial" panose="020B0604020202020204" pitchFamily="34" charset="0"/>
                <a:cs typeface="Arial" panose="020B0604020202020204" pitchFamily="34" charset="0"/>
              </a:rPr>
              <a:t>Magrey</a:t>
            </a:r>
            <a:r>
              <a:rPr lang="en-US" sz="1100" b="1" dirty="0">
                <a:latin typeface="Arial" panose="020B0604020202020204" pitchFamily="34" charset="0"/>
                <a:cs typeface="Arial" panose="020B0604020202020204" pitchFamily="34" charset="0"/>
              </a:rPr>
              <a:t> </a:t>
            </a:r>
          </a:p>
          <a:p>
            <a:pPr algn="ctr"/>
            <a:r>
              <a:rPr lang="en-US" sz="1100" b="1" dirty="0">
                <a:latin typeface="Arial" panose="020B0604020202020204" pitchFamily="34" charset="0"/>
                <a:cs typeface="Arial" panose="020B0604020202020204" pitchFamily="34" charset="0"/>
              </a:rPr>
              <a:t>(Former CJ, J&amp;K and L High Court)</a:t>
            </a:r>
          </a:p>
        </p:txBody>
      </p:sp>
      <p:pic>
        <p:nvPicPr>
          <p:cNvPr id="6" name="Picture 5"/>
          <p:cNvPicPr/>
          <p:nvPr/>
        </p:nvPicPr>
        <p:blipFill>
          <a:blip r:embed="rId2"/>
          <a:srcRect l="24250" r="26722"/>
          <a:stretch>
            <a:fillRect/>
          </a:stretch>
        </p:blipFill>
        <p:spPr>
          <a:xfrm>
            <a:off x="7716125" y="931173"/>
            <a:ext cx="1134537" cy="11490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r="29359"/>
          <a:stretch>
            <a:fillRect/>
          </a:stretch>
        </p:blipFill>
        <p:spPr>
          <a:xfrm>
            <a:off x="5507376" y="903369"/>
            <a:ext cx="1134538" cy="11468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5058449" y="2050195"/>
            <a:ext cx="1842751" cy="769441"/>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Hon’ble Mr. Justice A.P Shah </a:t>
            </a:r>
          </a:p>
          <a:p>
            <a:pPr algn="ctr"/>
            <a:r>
              <a:rPr lang="en-US" sz="1100" b="1" dirty="0">
                <a:latin typeface="Arial" panose="020B0604020202020204" pitchFamily="34" charset="0"/>
                <a:cs typeface="Arial" panose="020B0604020202020204" pitchFamily="34" charset="0"/>
              </a:rPr>
              <a:t>(Former CJ High Court of Delhi)</a:t>
            </a:r>
            <a:endParaRPr lang="en-IN" sz="1100" b="1" dirty="0">
              <a:latin typeface="Arial" panose="020B0604020202020204" pitchFamily="34" charset="0"/>
              <a:cs typeface="Arial" panose="020B0604020202020204" pitchFamily="34" charset="0"/>
            </a:endParaRPr>
          </a:p>
        </p:txBody>
      </p:sp>
      <p:pic>
        <p:nvPicPr>
          <p:cNvPr id="9" name="Picture 8" descr="A person sitting at a podium speaking into a micro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866" y="929142"/>
            <a:ext cx="1150376" cy="11625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9689068" y="2091716"/>
            <a:ext cx="2240809" cy="600164"/>
          </a:xfrm>
          <a:prstGeom prst="rect">
            <a:avLst/>
          </a:prstGeom>
          <a:solidFill>
            <a:schemeClr val="bg1"/>
          </a:solidFill>
          <a:ln>
            <a:solidFill>
              <a:schemeClr val="tx1"/>
            </a:solidFill>
          </a:ln>
        </p:spPr>
        <p:txBody>
          <a:bodyPr wrap="square" rtlCol="0">
            <a:spAutoFit/>
          </a:bodyPr>
          <a:lstStyle>
            <a:defPPr>
              <a:defRPr lang="en-US"/>
            </a:defPPr>
            <a:lvl1pPr algn="ctr">
              <a:defRPr sz="1400">
                <a:latin typeface="Times New Roman" panose="02020603050405020304" pitchFamily="18" charset="0"/>
                <a:cs typeface="Times New Roman" panose="02020603050405020304" pitchFamily="18" charset="0"/>
              </a:defRPr>
            </a:lvl1pPr>
          </a:lstStyle>
          <a:p>
            <a:r>
              <a:rPr lang="en-US" sz="1100" b="1" dirty="0">
                <a:latin typeface="Arial" panose="020B0604020202020204" pitchFamily="34" charset="0"/>
                <a:cs typeface="Arial" panose="020B0604020202020204" pitchFamily="34" charset="0"/>
              </a:rPr>
              <a:t>Hon’ble </a:t>
            </a:r>
            <a:r>
              <a:rPr lang="en-US" sz="1100" b="1" dirty="0" err="1">
                <a:latin typeface="Arial" panose="020B0604020202020204" pitchFamily="34" charset="0"/>
                <a:cs typeface="Arial" panose="020B0604020202020204" pitchFamily="34" charset="0"/>
              </a:rPr>
              <a:t>Ms.Justice</a:t>
            </a:r>
            <a:r>
              <a:rPr lang="en-US" sz="1100" b="1" dirty="0">
                <a:latin typeface="Arial" panose="020B0604020202020204" pitchFamily="34" charset="0"/>
                <a:cs typeface="Arial" panose="020B0604020202020204" pitchFamily="34" charset="0"/>
              </a:rPr>
              <a:t> Manju Goel</a:t>
            </a:r>
          </a:p>
          <a:p>
            <a:r>
              <a:rPr lang="en-US" sz="1100" b="1" dirty="0">
                <a:latin typeface="Arial" panose="020B0604020202020204" pitchFamily="34" charset="0"/>
                <a:cs typeface="Arial" panose="020B0604020202020204" pitchFamily="34" charset="0"/>
              </a:rPr>
              <a:t>  (Former Judge of Delhi High Court)</a:t>
            </a:r>
          </a:p>
        </p:txBody>
      </p:sp>
      <p:pic>
        <p:nvPicPr>
          <p:cNvPr id="11" name="Picture 10"/>
          <p:cNvPicPr>
            <a:picLocks noChangeAspect="1"/>
          </p:cNvPicPr>
          <p:nvPr/>
        </p:nvPicPr>
        <p:blipFill>
          <a:blip r:embed="rId5"/>
          <a:stretch>
            <a:fillRect/>
          </a:stretch>
        </p:blipFill>
        <p:spPr>
          <a:xfrm>
            <a:off x="1268075" y="979595"/>
            <a:ext cx="1134576" cy="10907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615184" y="2062257"/>
            <a:ext cx="1923492" cy="769441"/>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Hon’ble Mr. Justice U.U. Lalit</a:t>
            </a:r>
          </a:p>
          <a:p>
            <a:pPr algn="ctr"/>
            <a:r>
              <a:rPr lang="en-US" sz="1100" b="1" dirty="0">
                <a:latin typeface="Arial" panose="020B0604020202020204" pitchFamily="34" charset="0"/>
                <a:cs typeface="Arial" panose="020B0604020202020204" pitchFamily="34" charset="0"/>
              </a:rPr>
              <a:t>Former Chief Justice of India</a:t>
            </a:r>
            <a:endParaRPr lang="en-IN" sz="1100" b="1" dirty="0">
              <a:latin typeface="Arial" panose="020B0604020202020204" pitchFamily="34" charset="0"/>
              <a:cs typeface="Arial" panose="020B0604020202020204" pitchFamily="34" charset="0"/>
            </a:endParaRPr>
          </a:p>
        </p:txBody>
      </p:sp>
      <p:pic>
        <p:nvPicPr>
          <p:cNvPr id="13" name="Picture 12" descr="A person sitting at a podium with microphone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l="19646" r="20990"/>
          <a:stretch>
            <a:fillRect/>
          </a:stretch>
        </p:blipFill>
        <p:spPr>
          <a:xfrm>
            <a:off x="3286048" y="896259"/>
            <a:ext cx="1104900" cy="11167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p:cNvSpPr txBox="1"/>
          <p:nvPr/>
        </p:nvSpPr>
        <p:spPr>
          <a:xfrm>
            <a:off x="2773316" y="2070365"/>
            <a:ext cx="2050493" cy="769441"/>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Hon’ble Ms. Justice </a:t>
            </a:r>
          </a:p>
          <a:p>
            <a:pPr algn="ctr"/>
            <a:r>
              <a:rPr lang="en-US" sz="1100" b="1" dirty="0">
                <a:latin typeface="Arial" panose="020B0604020202020204" pitchFamily="34" charset="0"/>
                <a:cs typeface="Arial" panose="020B0604020202020204" pitchFamily="34" charset="0"/>
              </a:rPr>
              <a:t>Indira Banerjee Former Judge </a:t>
            </a:r>
          </a:p>
          <a:p>
            <a:pPr algn="ctr"/>
            <a:r>
              <a:rPr lang="en-US" sz="1100" b="1" dirty="0">
                <a:latin typeface="Arial" panose="020B0604020202020204" pitchFamily="34" charset="0"/>
                <a:cs typeface="Arial" panose="020B0604020202020204" pitchFamily="34" charset="0"/>
              </a:rPr>
              <a:t>Supreme Court of India</a:t>
            </a:r>
            <a:endParaRPr lang="en-IN" sz="1100" b="1" dirty="0">
              <a:latin typeface="Arial" panose="020B0604020202020204" pitchFamily="34" charset="0"/>
              <a:cs typeface="Arial" panose="020B0604020202020204" pitchFamily="34" charset="0"/>
            </a:endParaRPr>
          </a:p>
        </p:txBody>
      </p:sp>
      <p:pic>
        <p:nvPicPr>
          <p:cNvPr id="15" name="Picture 14" descr="A person in a black robe&#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rcRect l="29603" r="19629" b="23299"/>
          <a:stretch>
            <a:fillRect/>
          </a:stretch>
        </p:blipFill>
        <p:spPr>
          <a:xfrm>
            <a:off x="3333328" y="2976176"/>
            <a:ext cx="1086346" cy="10755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rcRect b="13774"/>
          <a:stretch>
            <a:fillRect/>
          </a:stretch>
        </p:blipFill>
        <p:spPr>
          <a:xfrm>
            <a:off x="5520551" y="2920999"/>
            <a:ext cx="1150898" cy="11167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person in a suit&#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rcRect l="5966" r="13467"/>
          <a:stretch>
            <a:fillRect/>
          </a:stretch>
        </p:blipFill>
        <p:spPr>
          <a:xfrm>
            <a:off x="7828505" y="2893725"/>
            <a:ext cx="1152000" cy="11053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5021199" y="4020509"/>
            <a:ext cx="2240810" cy="430887"/>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Sr. Adv. Pradeep Rai</a:t>
            </a:r>
          </a:p>
          <a:p>
            <a:pPr algn="ctr"/>
            <a:r>
              <a:rPr lang="en-US" sz="1100" b="1" dirty="0">
                <a:latin typeface="Arial" panose="020B0604020202020204" pitchFamily="34" charset="0"/>
                <a:cs typeface="Arial" panose="020B0604020202020204" pitchFamily="34" charset="0"/>
              </a:rPr>
              <a:t>Former Vice President (SCBA</a:t>
            </a:r>
            <a:r>
              <a:rPr lang="en-US" sz="1100" dirty="0">
                <a:latin typeface="Arial" panose="020B0604020202020204" pitchFamily="34" charset="0"/>
                <a:cs typeface="Arial" panose="020B0604020202020204" pitchFamily="34" charset="0"/>
              </a:rPr>
              <a:t>)</a:t>
            </a:r>
          </a:p>
        </p:txBody>
      </p:sp>
      <p:sp>
        <p:nvSpPr>
          <p:cNvPr id="19" name="TextBox 18"/>
          <p:cNvSpPr txBox="1"/>
          <p:nvPr/>
        </p:nvSpPr>
        <p:spPr>
          <a:xfrm>
            <a:off x="2768512" y="4024554"/>
            <a:ext cx="2044556" cy="430887"/>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Sr. Adv. Aadish C Aggarwal</a:t>
            </a:r>
          </a:p>
          <a:p>
            <a:pPr algn="ctr"/>
            <a:r>
              <a:rPr lang="en-US" sz="1100" b="1" dirty="0">
                <a:latin typeface="Arial" panose="020B0604020202020204" pitchFamily="34" charset="0"/>
                <a:cs typeface="Arial" panose="020B0604020202020204" pitchFamily="34" charset="0"/>
              </a:rPr>
              <a:t>Former President (SCBA)</a:t>
            </a:r>
          </a:p>
        </p:txBody>
      </p:sp>
      <p:sp>
        <p:nvSpPr>
          <p:cNvPr id="20" name="TextBox 19"/>
          <p:cNvSpPr txBox="1"/>
          <p:nvPr/>
        </p:nvSpPr>
        <p:spPr>
          <a:xfrm>
            <a:off x="7435263" y="4019280"/>
            <a:ext cx="1930687" cy="430887"/>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Sr. Adv. Ashok Bhan</a:t>
            </a:r>
          </a:p>
          <a:p>
            <a:pPr algn="ctr"/>
            <a:r>
              <a:rPr lang="en-US" sz="1100" b="1" dirty="0">
                <a:latin typeface="Arial" panose="020B0604020202020204" pitchFamily="34" charset="0"/>
                <a:cs typeface="Arial" panose="020B0604020202020204" pitchFamily="34" charset="0"/>
              </a:rPr>
              <a:t>Supreme Court of India</a:t>
            </a:r>
          </a:p>
        </p:txBody>
      </p:sp>
      <p:sp>
        <p:nvSpPr>
          <p:cNvPr id="21" name="TextBox 20"/>
          <p:cNvSpPr txBox="1"/>
          <p:nvPr/>
        </p:nvSpPr>
        <p:spPr>
          <a:xfrm>
            <a:off x="892628" y="5860591"/>
            <a:ext cx="1646048" cy="600164"/>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1100" b="1" dirty="0">
                <a:latin typeface="Arial" panose="020B0604020202020204" pitchFamily="34" charset="0"/>
                <a:cs typeface="Arial" panose="020B0604020202020204" pitchFamily="34" charset="0"/>
              </a:rPr>
              <a:t>Adv. Maan Singh Yadav</a:t>
            </a:r>
          </a:p>
          <a:p>
            <a:pPr algn="ctr"/>
            <a:r>
              <a:rPr lang="en-IN" sz="1100" b="1" dirty="0">
                <a:latin typeface="Arial" panose="020B0604020202020204" pitchFamily="34" charset="0"/>
                <a:cs typeface="Arial" panose="020B0604020202020204" pitchFamily="34" charset="0"/>
              </a:rPr>
              <a:t>P &amp; H High Court</a:t>
            </a:r>
          </a:p>
        </p:txBody>
      </p:sp>
      <p:pic>
        <p:nvPicPr>
          <p:cNvPr id="22" name="Picture 21" descr="A person in a suit with his arms crossed&#10;&#10;Description automatically generated"/>
          <p:cNvPicPr>
            <a:picLocks noChangeAspect="1"/>
          </p:cNvPicPr>
          <p:nvPr/>
        </p:nvPicPr>
        <p:blipFill>
          <a:blip r:embed="rId10">
            <a:extLst>
              <a:ext uri="{28A0092B-C50C-407E-A947-70E740481C1C}">
                <a14:useLocalDpi xmlns:a14="http://schemas.microsoft.com/office/drawing/2010/main" val="0"/>
              </a:ext>
            </a:extLst>
          </a:blip>
          <a:srcRect l="16343" t="25806" r="45723" b="19375"/>
          <a:stretch>
            <a:fillRect/>
          </a:stretch>
        </p:blipFill>
        <p:spPr>
          <a:xfrm rot="5400000">
            <a:off x="1100894" y="2889794"/>
            <a:ext cx="1116724" cy="1148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p:cNvSpPr txBox="1"/>
          <p:nvPr/>
        </p:nvSpPr>
        <p:spPr>
          <a:xfrm>
            <a:off x="659565" y="4026303"/>
            <a:ext cx="1923491" cy="600164"/>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Hon’ble Judge Nagendra Prasad</a:t>
            </a:r>
          </a:p>
          <a:p>
            <a:pPr algn="ctr"/>
            <a:r>
              <a:rPr lang="en-US" sz="1100" b="1" dirty="0">
                <a:latin typeface="Arial" panose="020B0604020202020204" pitchFamily="34" charset="0"/>
                <a:cs typeface="Arial" panose="020B0604020202020204" pitchFamily="34" charset="0"/>
              </a:rPr>
              <a:t>District Court Ranchi</a:t>
            </a:r>
          </a:p>
        </p:txBody>
      </p:sp>
      <p:pic>
        <p:nvPicPr>
          <p:cNvPr id="24" name="Picture 23" descr="A person with a mustach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rcRect l="32281" t="6545" r="32059" b="28105"/>
          <a:stretch>
            <a:fillRect/>
          </a:stretch>
        </p:blipFill>
        <p:spPr>
          <a:xfrm>
            <a:off x="5756213" y="4654010"/>
            <a:ext cx="1121673" cy="1134000"/>
          </a:xfrm>
          <a:prstGeom prst="ellipse">
            <a:avLst/>
          </a:prstGeom>
          <a:ln w="63500" cap="rnd">
            <a:noFill/>
          </a:ln>
          <a:effectLst>
            <a:outerShdw blurRad="381000" dist="292100" dir="5400000" sx="-80000" sy="-18000" rotWithShape="0">
              <a:srgbClr val="000000">
                <a:alpha val="22000"/>
              </a:srgbClr>
            </a:outerShdw>
          </a:effectLst>
        </p:spPr>
      </p:pic>
      <p:sp>
        <p:nvSpPr>
          <p:cNvPr id="25" name="TextBox 24"/>
          <p:cNvSpPr txBox="1"/>
          <p:nvPr/>
        </p:nvSpPr>
        <p:spPr>
          <a:xfrm>
            <a:off x="5407466" y="5814929"/>
            <a:ext cx="2103119" cy="600164"/>
          </a:xfrm>
          <a:prstGeom prst="rect">
            <a:avLst/>
          </a:prstGeom>
          <a:solidFill>
            <a:schemeClr val="bg1"/>
          </a:solidFill>
          <a:ln>
            <a:solidFill>
              <a:schemeClr val="tx1"/>
            </a:solidFill>
          </a:ln>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r>
              <a:rPr lang="en-IN" b="1" dirty="0"/>
              <a:t>Sr. Adv. </a:t>
            </a:r>
            <a:r>
              <a:rPr lang="en-IN" b="1" dirty="0" err="1"/>
              <a:t>Tezpal</a:t>
            </a:r>
            <a:r>
              <a:rPr lang="en-IN" b="1" dirty="0"/>
              <a:t> Yadav</a:t>
            </a:r>
          </a:p>
          <a:p>
            <a:r>
              <a:rPr lang="en-IN" b="1" dirty="0"/>
              <a:t>Advocate Gurugram District Court</a:t>
            </a:r>
          </a:p>
        </p:txBody>
      </p:sp>
      <p:sp>
        <p:nvSpPr>
          <p:cNvPr id="26" name="TextBox 25"/>
          <p:cNvSpPr txBox="1"/>
          <p:nvPr/>
        </p:nvSpPr>
        <p:spPr>
          <a:xfrm>
            <a:off x="3101408" y="5803778"/>
            <a:ext cx="1828505" cy="600164"/>
          </a:xfrm>
          <a:prstGeom prst="rect">
            <a:avLst/>
          </a:prstGeom>
          <a:solidFill>
            <a:schemeClr val="bg1"/>
          </a:solidFill>
          <a:ln>
            <a:solidFill>
              <a:schemeClr val="tx1"/>
            </a:solidFill>
          </a:ln>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r>
              <a:rPr lang="en-IN" b="1" dirty="0"/>
              <a:t>Adv. Manik Mohan Sharma </a:t>
            </a:r>
          </a:p>
          <a:p>
            <a:pPr algn="ctr"/>
            <a:r>
              <a:rPr lang="en-IN" sz="1100" b="1" dirty="0"/>
              <a:t>P &amp; H High Court</a:t>
            </a:r>
          </a:p>
        </p:txBody>
      </p:sp>
      <p:pic>
        <p:nvPicPr>
          <p:cNvPr id="27" name="Picture 26" descr="A person in a black vest&#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rcRect l="40947" r="34269" b="50732"/>
          <a:stretch>
            <a:fillRect/>
          </a:stretch>
        </p:blipFill>
        <p:spPr>
          <a:xfrm>
            <a:off x="3379861" y="4705577"/>
            <a:ext cx="1173630" cy="11093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in a suit and tie&#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rcRect b="15017"/>
          <a:stretch>
            <a:fillRect/>
          </a:stretch>
        </p:blipFill>
        <p:spPr>
          <a:xfrm>
            <a:off x="1114892" y="4700401"/>
            <a:ext cx="1201520" cy="1188000"/>
          </a:xfrm>
          <a:prstGeom prst="ellipse">
            <a:avLst/>
          </a:prstGeom>
          <a:ln w="63500" cap="rnd">
            <a:noFill/>
          </a:ln>
          <a:effectLst>
            <a:outerShdw blurRad="381000" dist="292100" dir="5400000" sx="-80000" sy="-18000" rotWithShape="0">
              <a:srgbClr val="000000">
                <a:alpha val="22000"/>
              </a:srgbClr>
            </a:outerShdw>
          </a:effectLst>
        </p:spPr>
      </p:pic>
      <p:pic>
        <p:nvPicPr>
          <p:cNvPr id="29" name="Picture 28" descr="A person in a suit and tie&#10;&#10;Description automatically generated"/>
          <p:cNvPicPr>
            <a:picLocks noChangeAspect="1"/>
          </p:cNvPicPr>
          <p:nvPr/>
        </p:nvPicPr>
        <p:blipFill>
          <a:blip r:embed="rId14">
            <a:extLst>
              <a:ext uri="{28A0092B-C50C-407E-A947-70E740481C1C}">
                <a14:useLocalDpi xmlns:a14="http://schemas.microsoft.com/office/drawing/2010/main" val="0"/>
              </a:ext>
            </a:extLst>
          </a:blip>
          <a:srcRect l="12614" r="10120"/>
          <a:stretch>
            <a:fillRect/>
          </a:stretch>
        </p:blipFill>
        <p:spPr>
          <a:xfrm>
            <a:off x="10248866" y="2798748"/>
            <a:ext cx="1272457" cy="12351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p:cNvSpPr txBox="1"/>
          <p:nvPr/>
        </p:nvSpPr>
        <p:spPr>
          <a:xfrm>
            <a:off x="9551406" y="4020297"/>
            <a:ext cx="2516135" cy="600164"/>
          </a:xfrm>
          <a:prstGeom prst="rect">
            <a:avLst/>
          </a:prstGeom>
          <a:solidFill>
            <a:schemeClr val="bg1"/>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Sr. Adv. Hemant K Batra</a:t>
            </a:r>
          </a:p>
          <a:p>
            <a:pPr algn="ctr"/>
            <a:r>
              <a:rPr lang="en-US" sz="1100" b="1" i="0" dirty="0">
                <a:effectLst/>
                <a:latin typeface="Poppins" panose="020B0502040204020203" pitchFamily="2" charset="0"/>
              </a:rPr>
              <a:t> </a:t>
            </a:r>
            <a:r>
              <a:rPr lang="en-US" sz="1100" dirty="0">
                <a:latin typeface="Poppins" panose="020B0502040204020203" pitchFamily="2" charset="0"/>
              </a:rPr>
              <a:t>Sr. Legal Consultant &amp; Lead</a:t>
            </a:r>
          </a:p>
          <a:p>
            <a:pPr algn="ctr"/>
            <a:r>
              <a:rPr lang="en-US" sz="1100" i="0" dirty="0">
                <a:effectLst/>
                <a:latin typeface="Poppins" panose="020B0502040204020203" pitchFamily="2" charset="0"/>
              </a:rPr>
              <a:t>Shardul </a:t>
            </a:r>
            <a:r>
              <a:rPr lang="en-US" sz="1100" i="0" dirty="0" err="1">
                <a:effectLst/>
                <a:latin typeface="Poppins" panose="020B0502040204020203" pitchFamily="2" charset="0"/>
              </a:rPr>
              <a:t>Amarchand</a:t>
            </a:r>
            <a:r>
              <a:rPr lang="en-US" sz="1100" i="0" dirty="0">
                <a:effectLst/>
                <a:latin typeface="Poppins" panose="020B0502040204020203" pitchFamily="2" charset="0"/>
              </a:rPr>
              <a:t> </a:t>
            </a:r>
            <a:r>
              <a:rPr lang="en-US" sz="1100" i="0" dirty="0" err="1">
                <a:effectLst/>
                <a:latin typeface="Poppins" panose="020B0502040204020203" pitchFamily="2" charset="0"/>
              </a:rPr>
              <a:t>Mangaldas</a:t>
            </a:r>
            <a:endParaRPr lang="en-US" sz="1100" i="0" dirty="0">
              <a:effectLst/>
              <a:latin typeface="Poppins" panose="020B0502040204020203" pitchFamily="2" charset="0"/>
            </a:endParaRPr>
          </a:p>
        </p:txBody>
      </p:sp>
      <p:sp>
        <p:nvSpPr>
          <p:cNvPr id="31" name="TextBox 30"/>
          <p:cNvSpPr txBox="1"/>
          <p:nvPr/>
        </p:nvSpPr>
        <p:spPr>
          <a:xfrm>
            <a:off x="10070293" y="5842010"/>
            <a:ext cx="1752963" cy="600164"/>
          </a:xfrm>
          <a:prstGeom prst="rect">
            <a:avLst/>
          </a:prstGeom>
          <a:solidFill>
            <a:schemeClr val="bg1"/>
          </a:solidFill>
          <a:ln>
            <a:solidFill>
              <a:schemeClr val="tx1"/>
            </a:solidFill>
          </a:ln>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r>
              <a:rPr lang="en-IN" b="1" dirty="0"/>
              <a:t>Mr. Charan Singh</a:t>
            </a:r>
          </a:p>
          <a:p>
            <a:r>
              <a:rPr lang="en-IN" b="1" dirty="0"/>
              <a:t> (DY Spt. District Prison, Gurugram)</a:t>
            </a:r>
          </a:p>
        </p:txBody>
      </p:sp>
      <p:pic>
        <p:nvPicPr>
          <p:cNvPr id="32" name="Picture 31" descr="A person in a uniform&#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1303" y="4700401"/>
            <a:ext cx="1081106" cy="1134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descr="A person in a uniform&#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65533" y="4700401"/>
            <a:ext cx="1143048" cy="1134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TextBox 33"/>
          <p:cNvSpPr txBox="1"/>
          <p:nvPr/>
        </p:nvSpPr>
        <p:spPr>
          <a:xfrm>
            <a:off x="7669060" y="5814929"/>
            <a:ext cx="2007179" cy="600164"/>
          </a:xfrm>
          <a:prstGeom prst="rect">
            <a:avLst/>
          </a:prstGeom>
          <a:solidFill>
            <a:schemeClr val="bg1"/>
          </a:solidFill>
          <a:ln>
            <a:solidFill>
              <a:schemeClr val="tx1"/>
            </a:solidFill>
          </a:ln>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r>
              <a:rPr lang="en-IN" b="1" dirty="0"/>
              <a:t>Mr. Vijendra Singh Gour</a:t>
            </a:r>
          </a:p>
          <a:p>
            <a:r>
              <a:rPr lang="en-IN" b="1" dirty="0"/>
              <a:t> (DY Spt. District Prison, Gurugram)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94" y="244253"/>
            <a:ext cx="9655106" cy="791210"/>
          </a:xfrm>
          <a:solidFill>
            <a:srgbClr val="C00000"/>
          </a:solidFill>
        </p:spPr>
        <p:txBody>
          <a:bodyPr>
            <a:normAutofit/>
          </a:bodyPr>
          <a:lstStyle/>
          <a:p>
            <a:pPr algn="ctr"/>
            <a:r>
              <a:rPr lang="en-US" sz="3600" b="1">
                <a:solidFill>
                  <a:schemeClr val="bg1"/>
                </a:solidFill>
                <a:latin typeface="Rockwell" panose="02060603020205020403" pitchFamily="18" charset="0"/>
                <a:cs typeface="Arial" panose="020B0604020202020204" pitchFamily="34" charset="0"/>
                <a:sym typeface="Times New Roman" panose="02020603050405020304"/>
              </a:rPr>
              <a:t>EMINENT PROFESSORS/SCHOLARS </a:t>
            </a:r>
            <a:endParaRPr lang="en-US" sz="3600">
              <a:solidFill>
                <a:schemeClr val="bg1"/>
              </a:solidFill>
              <a:latin typeface="Rockwell" panose="02060603020205020403" pitchFamily="18" charset="0"/>
            </a:endParaRPr>
          </a:p>
        </p:txBody>
      </p:sp>
      <p:sp>
        <p:nvSpPr>
          <p:cNvPr id="4" name="Slide Number Placeholder 3"/>
          <p:cNvSpPr>
            <a:spLocks noGrp="1"/>
          </p:cNvSpPr>
          <p:nvPr>
            <p:ph type="sldNum" sz="quarter" idx="12"/>
          </p:nvPr>
        </p:nvSpPr>
        <p:spPr>
          <a:xfrm>
            <a:off x="10644082" y="6391374"/>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19</a:t>
            </a:fld>
            <a:endParaRPr lang="en-IN" sz="1200" b="1" dirty="0">
              <a:solidFill>
                <a:schemeClr val="tx1"/>
              </a:solidFill>
              <a:latin typeface="Albertus Extra Bold" panose="020E0802040304020204" pitchFamily="34" charset="0"/>
            </a:endParaRPr>
          </a:p>
        </p:txBody>
      </p:sp>
      <p:pic>
        <p:nvPicPr>
          <p:cNvPr id="5" name="Picture 4" descr="A person in a suit and ti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b="10959"/>
          <a:stretch>
            <a:fillRect/>
          </a:stretch>
        </p:blipFill>
        <p:spPr>
          <a:xfrm>
            <a:off x="921965" y="1163257"/>
            <a:ext cx="938627" cy="982800"/>
          </a:xfrm>
          <a:prstGeom prst="ellipse">
            <a:avLst/>
          </a:prstGeom>
          <a:ln w="63500" cap="rnd">
            <a:noFill/>
          </a:ln>
          <a:effectLst>
            <a:outerShdw blurRad="381000" dist="292100" dir="5400000" sx="-80000" sy="-18000" rotWithShape="0">
              <a:srgbClr val="000000">
                <a:alpha val="22000"/>
              </a:srgbClr>
            </a:outerShdw>
          </a:effectLst>
        </p:spPr>
      </p:pic>
      <p:sp>
        <p:nvSpPr>
          <p:cNvPr id="6" name="TextBox 5"/>
          <p:cNvSpPr txBox="1"/>
          <p:nvPr/>
        </p:nvSpPr>
        <p:spPr>
          <a:xfrm>
            <a:off x="303588" y="2205691"/>
            <a:ext cx="2302448"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Ranbir Singh</a:t>
            </a:r>
          </a:p>
          <a:p>
            <a:pPr algn="ctr"/>
            <a:r>
              <a:rPr lang="en-IN" sz="900" b="1" dirty="0">
                <a:latin typeface="Arial" panose="020B0604020202020204" pitchFamily="34" charset="0"/>
                <a:cs typeface="Arial" panose="020B0604020202020204" pitchFamily="34" charset="0"/>
              </a:rPr>
              <a:t>Founder Former VC NLU </a:t>
            </a:r>
          </a:p>
          <a:p>
            <a:pPr algn="ctr"/>
            <a:r>
              <a:rPr lang="en-IN" sz="900" b="1" dirty="0">
                <a:latin typeface="Arial" panose="020B0604020202020204" pitchFamily="34" charset="0"/>
                <a:cs typeface="Arial" panose="020B0604020202020204" pitchFamily="34" charset="0"/>
              </a:rPr>
              <a:t>Delhi and NALSAR University of Law</a:t>
            </a:r>
          </a:p>
        </p:txBody>
      </p:sp>
      <p:sp>
        <p:nvSpPr>
          <p:cNvPr id="7" name="TextBox 6"/>
          <p:cNvSpPr txBox="1"/>
          <p:nvPr/>
        </p:nvSpPr>
        <p:spPr>
          <a:xfrm>
            <a:off x="2706396" y="2259416"/>
            <a:ext cx="1859745"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B.B. Pandey</a:t>
            </a:r>
          </a:p>
          <a:p>
            <a:pPr algn="ctr"/>
            <a:r>
              <a:rPr lang="en-IN" sz="900" b="1" dirty="0">
                <a:latin typeface="Arial" panose="020B0604020202020204" pitchFamily="34" charset="0"/>
                <a:cs typeface="Arial" panose="020B0604020202020204" pitchFamily="34" charset="0"/>
              </a:rPr>
              <a:t>Former Professor, Delhi University </a:t>
            </a:r>
          </a:p>
        </p:txBody>
      </p:sp>
      <p:pic>
        <p:nvPicPr>
          <p:cNvPr id="8" name="Picture 7"/>
          <p:cNvPicPr/>
          <p:nvPr/>
        </p:nvPicPr>
        <p:blipFill>
          <a:blip r:embed="rId3"/>
          <a:stretch>
            <a:fillRect/>
          </a:stretch>
        </p:blipFill>
        <p:spPr>
          <a:xfrm>
            <a:off x="3158598" y="1222891"/>
            <a:ext cx="1110214" cy="982800"/>
          </a:xfrm>
          <a:prstGeom prst="ellipse">
            <a:avLst/>
          </a:prstGeom>
          <a:ln w="63500" cap="rnd">
            <a:noFill/>
          </a:ln>
          <a:effectLst>
            <a:outerShdw blurRad="381000" dist="292100" dir="5400000" sx="-80000" sy="-18000" rotWithShape="0">
              <a:srgbClr val="000000">
                <a:alpha val="22000"/>
              </a:srgbClr>
            </a:outerShdw>
          </a:effectLst>
        </p:spPr>
      </p:pic>
      <p:pic>
        <p:nvPicPr>
          <p:cNvPr id="9" name="Picture 8" descr="A person in a suit and ti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671" y="1276616"/>
            <a:ext cx="979912" cy="982800"/>
          </a:xfrm>
          <a:prstGeom prst="ellipse">
            <a:avLst/>
          </a:prstGeom>
          <a:ln w="63500" cap="rnd">
            <a:noFill/>
          </a:ln>
          <a:effectLst>
            <a:outerShdw blurRad="381000" dist="292100" dir="5400000" sx="-80000" sy="-18000" rotWithShape="0">
              <a:srgbClr val="000000">
                <a:alpha val="22000"/>
              </a:srgbClr>
            </a:outerShdw>
          </a:effectLst>
        </p:spPr>
      </p:pic>
      <p:sp>
        <p:nvSpPr>
          <p:cNvPr id="10" name="TextBox 9"/>
          <p:cNvSpPr txBox="1"/>
          <p:nvPr/>
        </p:nvSpPr>
        <p:spPr>
          <a:xfrm>
            <a:off x="4810194" y="2236582"/>
            <a:ext cx="1859745"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Balraj Chauhan</a:t>
            </a:r>
          </a:p>
          <a:p>
            <a:pPr algn="ctr"/>
            <a:r>
              <a:rPr lang="en-IN" sz="900" b="1" dirty="0">
                <a:latin typeface="Arial" panose="020B0604020202020204" pitchFamily="34" charset="0"/>
                <a:cs typeface="Arial" panose="020B0604020202020204" pitchFamily="34" charset="0"/>
              </a:rPr>
              <a:t>Founding Vice Chancellor DNLU Jabalpur</a:t>
            </a:r>
          </a:p>
        </p:txBody>
      </p:sp>
      <p:sp>
        <p:nvSpPr>
          <p:cNvPr id="11" name="TextBox 10"/>
          <p:cNvSpPr txBox="1"/>
          <p:nvPr/>
        </p:nvSpPr>
        <p:spPr>
          <a:xfrm>
            <a:off x="8582987" y="2219045"/>
            <a:ext cx="1356630" cy="646331"/>
          </a:xfrm>
          <a:prstGeom prst="rect">
            <a:avLst/>
          </a:prstGeom>
          <a:solidFill>
            <a:schemeClr val="bg1"/>
          </a:solidFill>
          <a:ln>
            <a:solidFill>
              <a:schemeClr val="tx1"/>
            </a:solidFill>
          </a:ln>
        </p:spPr>
        <p:txBody>
          <a:bodyPr wrap="square" rtlCol="0">
            <a:spAutoFit/>
          </a:bodyPr>
          <a:lstStyle/>
          <a:p>
            <a:pPr algn="ctr"/>
            <a:r>
              <a:rPr sz="900" b="1" dirty="0">
                <a:latin typeface="Arial" panose="020B0604020202020204" pitchFamily="34" charset="0"/>
                <a:cs typeface="Arial" panose="020B0604020202020204" pitchFamily="34" charset="0"/>
              </a:rPr>
              <a:t>Prof.</a:t>
            </a:r>
            <a:r>
              <a:rPr lang="en-US" sz="900" b="1" dirty="0">
                <a:latin typeface="Arial" panose="020B0604020202020204" pitchFamily="34" charset="0"/>
                <a:cs typeface="Arial" panose="020B0604020202020204" pitchFamily="34" charset="0"/>
              </a:rPr>
              <a:t> </a:t>
            </a:r>
            <a:r>
              <a:rPr sz="900" b="1" dirty="0">
                <a:latin typeface="Arial" panose="020B0604020202020204" pitchFamily="34" charset="0"/>
                <a:cs typeface="Arial" panose="020B0604020202020204" pitchFamily="34" charset="0"/>
              </a:rPr>
              <a:t>G.S. Bajpai</a:t>
            </a:r>
            <a:r>
              <a:rPr lang="en-US" sz="900" b="1" dirty="0">
                <a:latin typeface="Arial" panose="020B0604020202020204" pitchFamily="34" charset="0"/>
                <a:cs typeface="Arial" panose="020B0604020202020204" pitchFamily="34" charset="0"/>
              </a:rPr>
              <a:t>, </a:t>
            </a:r>
          </a:p>
          <a:p>
            <a:pPr algn="ctr"/>
            <a:r>
              <a:rPr sz="900" b="1" dirty="0">
                <a:latin typeface="Arial" panose="020B0604020202020204" pitchFamily="34" charset="0"/>
                <a:cs typeface="Arial" panose="020B0604020202020204" pitchFamily="34" charset="0"/>
              </a:rPr>
              <a:t>Vice Chancellor of </a:t>
            </a:r>
            <a:endParaRPr lang="en-US" sz="900" b="1" dirty="0">
              <a:latin typeface="Arial" panose="020B0604020202020204" pitchFamily="34" charset="0"/>
              <a:cs typeface="Arial" panose="020B0604020202020204" pitchFamily="34" charset="0"/>
            </a:endParaRPr>
          </a:p>
          <a:p>
            <a:pPr algn="ctr"/>
            <a:r>
              <a:rPr sz="900" b="1" dirty="0">
                <a:latin typeface="Arial" panose="020B0604020202020204" pitchFamily="34" charset="0"/>
                <a:cs typeface="Arial" panose="020B0604020202020204" pitchFamily="34" charset="0"/>
              </a:rPr>
              <a:t>National Law University Delhi</a:t>
            </a:r>
            <a:r>
              <a:rPr sz="900" dirty="0">
                <a:latin typeface="Arial" panose="020B0604020202020204" pitchFamily="34" charset="0"/>
                <a:cs typeface="Arial" panose="020B0604020202020204" pitchFamily="34" charset="0"/>
              </a:rPr>
              <a:t>.</a:t>
            </a:r>
          </a:p>
        </p:txBody>
      </p:sp>
      <p:pic>
        <p:nvPicPr>
          <p:cNvPr id="12" name="Picture 11"/>
          <p:cNvPicPr/>
          <p:nvPr/>
        </p:nvPicPr>
        <p:blipFill>
          <a:blip r:embed="rId5"/>
          <a:stretch>
            <a:fillRect/>
          </a:stretch>
        </p:blipFill>
        <p:spPr>
          <a:xfrm>
            <a:off x="8680306" y="1199477"/>
            <a:ext cx="1047094" cy="982800"/>
          </a:xfrm>
          <a:prstGeom prst="ellipse">
            <a:avLst/>
          </a:prstGeom>
          <a:ln w="63500" cap="rnd">
            <a:noFill/>
          </a:ln>
          <a:effectLst>
            <a:outerShdw blurRad="381000" dist="292100" dir="5400000" sx="-80000" sy="-18000" rotWithShape="0">
              <a:srgbClr val="000000">
                <a:alpha val="22000"/>
              </a:srgbClr>
            </a:outerShdw>
          </a:effectLst>
        </p:spPr>
      </p:pic>
      <p:pic>
        <p:nvPicPr>
          <p:cNvPr id="13" name="Picture 12" descr="A person in a suit and tie&#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0456" y="3031121"/>
            <a:ext cx="982800" cy="982800"/>
          </a:xfrm>
          <a:prstGeom prst="ellipse">
            <a:avLst/>
          </a:prstGeom>
          <a:ln w="63500" cap="rnd">
            <a:noFill/>
          </a:ln>
          <a:effectLst>
            <a:outerShdw blurRad="381000" dist="292100" dir="5400000" sx="-80000" sy="-18000" rotWithShape="0">
              <a:srgbClr val="000000">
                <a:alpha val="22000"/>
              </a:srgbClr>
            </a:outerShdw>
          </a:effectLst>
        </p:spPr>
      </p:pic>
      <p:sp>
        <p:nvSpPr>
          <p:cNvPr id="14" name="TextBox 13"/>
          <p:cNvSpPr txBox="1"/>
          <p:nvPr/>
        </p:nvSpPr>
        <p:spPr>
          <a:xfrm>
            <a:off x="10182143" y="4045070"/>
            <a:ext cx="1883121" cy="507831"/>
          </a:xfrm>
          <a:prstGeom prst="rect">
            <a:avLst/>
          </a:prstGeom>
          <a:solidFill>
            <a:schemeClr val="bg1"/>
          </a:solidFill>
          <a:ln>
            <a:solidFill>
              <a:schemeClr val="tx1"/>
            </a:solidFill>
          </a:ln>
        </p:spPr>
        <p:txBody>
          <a:bodyPr wrap="square" rtlCol="0">
            <a:spAutoFit/>
          </a:bodyPr>
          <a:lstStyle/>
          <a:p>
            <a:pPr algn="ctr"/>
            <a:r>
              <a:rPr lang="en-US" sz="900" b="1" dirty="0">
                <a:latin typeface="Arial" panose="020B0604020202020204" pitchFamily="34" charset="0"/>
                <a:cs typeface="Arial" panose="020B0604020202020204" pitchFamily="34" charset="0"/>
              </a:rPr>
              <a:t>Prof. B.T. Kaul Prof Emeritus </a:t>
            </a:r>
          </a:p>
          <a:p>
            <a:pPr algn="ctr"/>
            <a:r>
              <a:rPr lang="en-US" sz="900" b="1" dirty="0">
                <a:latin typeface="Arial" panose="020B0604020202020204" pitchFamily="34" charset="0"/>
                <a:cs typeface="Arial" panose="020B0604020202020204" pitchFamily="34" charset="0"/>
              </a:rPr>
              <a:t>DU &amp; Former Chairperson of </a:t>
            </a:r>
          </a:p>
          <a:p>
            <a:pPr algn="ctr"/>
            <a:r>
              <a:rPr lang="en-US" sz="900" b="1" dirty="0">
                <a:latin typeface="Arial" panose="020B0604020202020204" pitchFamily="34" charset="0"/>
                <a:cs typeface="Arial" panose="020B0604020202020204" pitchFamily="34" charset="0"/>
              </a:rPr>
              <a:t>Delhi Judicial Academy</a:t>
            </a:r>
            <a:endParaRPr sz="900" b="1" dirty="0">
              <a:latin typeface="Arial" panose="020B0604020202020204" pitchFamily="34" charset="0"/>
              <a:cs typeface="Arial" panose="020B0604020202020204" pitchFamily="34" charset="0"/>
            </a:endParaRPr>
          </a:p>
        </p:txBody>
      </p:sp>
      <p:sp>
        <p:nvSpPr>
          <p:cNvPr id="15" name="TextBox 14"/>
          <p:cNvSpPr txBox="1"/>
          <p:nvPr/>
        </p:nvSpPr>
        <p:spPr>
          <a:xfrm>
            <a:off x="6513606" y="3982317"/>
            <a:ext cx="1510773"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Nuzhat Parveen</a:t>
            </a:r>
            <a:r>
              <a:rPr lang="en-US" altLang="en-IN" sz="900" b="1" dirty="0">
                <a:latin typeface="Arial" panose="020B0604020202020204" pitchFamily="34" charset="0"/>
                <a:cs typeface="Arial" panose="020B0604020202020204" pitchFamily="34" charset="0"/>
              </a:rPr>
              <a:t>, </a:t>
            </a:r>
          </a:p>
          <a:p>
            <a:pPr algn="ctr"/>
            <a:r>
              <a:rPr lang="en-IN" sz="900" b="1" dirty="0">
                <a:latin typeface="Arial" panose="020B0604020202020204" pitchFamily="34" charset="0"/>
                <a:cs typeface="Arial" panose="020B0604020202020204" pitchFamily="34" charset="0"/>
              </a:rPr>
              <a:t>Former Dean Jamia Millia Islamia</a:t>
            </a:r>
          </a:p>
        </p:txBody>
      </p:sp>
      <p:pic>
        <p:nvPicPr>
          <p:cNvPr id="16" name="Picture 15"/>
          <p:cNvPicPr/>
          <p:nvPr/>
        </p:nvPicPr>
        <p:blipFill>
          <a:blip r:embed="rId7"/>
          <a:stretch>
            <a:fillRect/>
          </a:stretch>
        </p:blipFill>
        <p:spPr>
          <a:xfrm>
            <a:off x="6574344" y="3031626"/>
            <a:ext cx="1089508" cy="982800"/>
          </a:xfrm>
          <a:prstGeom prst="ellipse">
            <a:avLst/>
          </a:prstGeom>
          <a:ln w="63500" cap="rnd">
            <a:noFill/>
          </a:ln>
          <a:effectLst>
            <a:outerShdw blurRad="381000" dist="292100" dir="5400000" sx="-80000" sy="-18000" rotWithShape="0">
              <a:srgbClr val="000000">
                <a:alpha val="22000"/>
              </a:srgbClr>
            </a:outerShdw>
          </a:effectLst>
        </p:spPr>
      </p:pic>
      <p:pic>
        <p:nvPicPr>
          <p:cNvPr id="17" name="Picture 16" descr="A person with a mustache and glasse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3951" y="1257975"/>
            <a:ext cx="1036474" cy="982800"/>
          </a:xfrm>
          <a:prstGeom prst="ellipse">
            <a:avLst/>
          </a:prstGeom>
          <a:ln w="63500" cap="rnd">
            <a:noFill/>
          </a:ln>
          <a:effectLst>
            <a:outerShdw blurRad="381000" dist="292100" dir="5400000" sx="-80000" sy="-18000" rotWithShape="0">
              <a:srgbClr val="000000">
                <a:alpha val="22000"/>
              </a:srgbClr>
            </a:outerShdw>
          </a:effectLst>
        </p:spPr>
      </p:pic>
      <p:sp>
        <p:nvSpPr>
          <p:cNvPr id="18" name="TextBox 17"/>
          <p:cNvSpPr txBox="1"/>
          <p:nvPr/>
        </p:nvSpPr>
        <p:spPr>
          <a:xfrm>
            <a:off x="6767963" y="2273851"/>
            <a:ext cx="1559839" cy="369332"/>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Paramjit S. Jaiswal </a:t>
            </a:r>
          </a:p>
          <a:p>
            <a:pPr algn="ctr"/>
            <a:r>
              <a:rPr lang="en-IN" sz="900" b="1" dirty="0">
                <a:latin typeface="Arial" panose="020B0604020202020204" pitchFamily="34" charset="0"/>
                <a:cs typeface="Arial" panose="020B0604020202020204" pitchFamily="34" charset="0"/>
              </a:rPr>
              <a:t>Vice Chancellor, SRMU</a:t>
            </a:r>
          </a:p>
        </p:txBody>
      </p:sp>
      <p:sp>
        <p:nvSpPr>
          <p:cNvPr id="19" name="TextBox 18"/>
          <p:cNvSpPr txBox="1"/>
          <p:nvPr/>
        </p:nvSpPr>
        <p:spPr>
          <a:xfrm>
            <a:off x="2311188" y="5905427"/>
            <a:ext cx="1920935" cy="369332"/>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sym typeface="+mn-ea"/>
              </a:rPr>
              <a:t>Dr. Vageshwari Deswal </a:t>
            </a:r>
            <a:endParaRPr lang="en-IN" sz="900" b="1" dirty="0">
              <a:latin typeface="Arial" panose="020B0604020202020204" pitchFamily="34" charset="0"/>
              <a:cs typeface="Arial" panose="020B0604020202020204" pitchFamily="34" charset="0"/>
            </a:endParaRPr>
          </a:p>
          <a:p>
            <a:pPr algn="ctr"/>
            <a:r>
              <a:rPr lang="en-IN" sz="900" b="1" dirty="0">
                <a:latin typeface="Arial" panose="020B0604020202020204" pitchFamily="34" charset="0"/>
                <a:cs typeface="Arial" panose="020B0604020202020204" pitchFamily="34" charset="0"/>
                <a:sym typeface="+mn-ea"/>
              </a:rPr>
              <a:t>Professor, Faculty of Law, DU</a:t>
            </a:r>
            <a:endParaRPr lang="en-IN" sz="900" b="1" dirty="0">
              <a:latin typeface="Arial" panose="020B0604020202020204" pitchFamily="34" charset="0"/>
              <a:cs typeface="Arial" panose="020B0604020202020204" pitchFamily="34" charset="0"/>
            </a:endParaRPr>
          </a:p>
        </p:txBody>
      </p:sp>
      <p:pic>
        <p:nvPicPr>
          <p:cNvPr id="20" name="Picture 19" descr="A person smiling for a picture&#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7106" y="4799085"/>
            <a:ext cx="916842" cy="987874"/>
          </a:xfrm>
          <a:prstGeom prst="ellipse">
            <a:avLst/>
          </a:prstGeom>
          <a:ln w="63500" cap="rnd">
            <a:noFill/>
          </a:ln>
          <a:effectLst>
            <a:outerShdw blurRad="381000" dist="292100" dir="5400000" sx="-80000" sy="-18000" rotWithShape="0">
              <a:srgbClr val="000000">
                <a:alpha val="22000"/>
              </a:srgbClr>
            </a:outerShdw>
          </a:effectLst>
        </p:spPr>
      </p:pic>
      <p:pic>
        <p:nvPicPr>
          <p:cNvPr id="21" name="Picture 20" descr="A person wearing glasses and a pink scarf&#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4184" y="4880941"/>
            <a:ext cx="1045883" cy="982800"/>
          </a:xfrm>
          <a:prstGeom prst="ellipse">
            <a:avLst/>
          </a:prstGeom>
          <a:ln w="63500" cap="rnd">
            <a:noFill/>
          </a:ln>
          <a:effectLst>
            <a:outerShdw blurRad="381000" dist="292100" dir="5400000" sx="-80000" sy="-18000" rotWithShape="0">
              <a:srgbClr val="000000">
                <a:alpha val="22000"/>
              </a:srgbClr>
            </a:outerShdw>
          </a:effectLst>
        </p:spPr>
      </p:pic>
      <p:sp>
        <p:nvSpPr>
          <p:cNvPr id="22" name="TextBox 21"/>
          <p:cNvSpPr txBox="1"/>
          <p:nvPr/>
        </p:nvSpPr>
        <p:spPr>
          <a:xfrm>
            <a:off x="4369718" y="5900321"/>
            <a:ext cx="1831906"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(Dr.) Aksha Sheikh </a:t>
            </a:r>
          </a:p>
          <a:p>
            <a:pPr algn="ctr"/>
            <a:r>
              <a:rPr lang="en-IN" sz="900" b="1" dirty="0">
                <a:latin typeface="Arial" panose="020B0604020202020204" pitchFamily="34" charset="0"/>
                <a:cs typeface="Arial" panose="020B0604020202020204" pitchFamily="34" charset="0"/>
              </a:rPr>
              <a:t>Professor, Jamia </a:t>
            </a:r>
          </a:p>
          <a:p>
            <a:pPr algn="ctr"/>
            <a:r>
              <a:rPr lang="en-IN" sz="900" b="1" dirty="0">
                <a:latin typeface="Arial" panose="020B0604020202020204" pitchFamily="34" charset="0"/>
                <a:cs typeface="Arial" panose="020B0604020202020204" pitchFamily="34" charset="0"/>
              </a:rPr>
              <a:t>Hamdard University</a:t>
            </a:r>
          </a:p>
        </p:txBody>
      </p:sp>
      <p:pic>
        <p:nvPicPr>
          <p:cNvPr id="23" name="Picture 22" descr="A person in a suit&#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rcRect l="21282" r="24730" b="20792"/>
          <a:stretch>
            <a:fillRect/>
          </a:stretch>
        </p:blipFill>
        <p:spPr>
          <a:xfrm>
            <a:off x="10518612" y="1213429"/>
            <a:ext cx="984411" cy="982800"/>
          </a:xfrm>
          <a:prstGeom prst="ellipse">
            <a:avLst/>
          </a:prstGeom>
          <a:ln w="63500" cap="rnd">
            <a:noFill/>
          </a:ln>
          <a:effectLst>
            <a:outerShdw blurRad="381000" dist="292100" dir="5400000" sx="-80000" sy="-18000" rotWithShape="0">
              <a:srgbClr val="000000">
                <a:alpha val="22000"/>
              </a:srgbClr>
            </a:outerShdw>
          </a:effectLst>
        </p:spPr>
      </p:pic>
      <p:sp>
        <p:nvSpPr>
          <p:cNvPr id="24" name="TextBox 23"/>
          <p:cNvSpPr txBox="1"/>
          <p:nvPr/>
        </p:nvSpPr>
        <p:spPr>
          <a:xfrm>
            <a:off x="10358996" y="2215142"/>
            <a:ext cx="1529416" cy="784830"/>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(Dr.) Manoj Kumar Sinha</a:t>
            </a:r>
          </a:p>
          <a:p>
            <a:pPr algn="ctr"/>
            <a:r>
              <a:rPr lang="en-US" sz="900" b="1" dirty="0">
                <a:latin typeface="Arial" panose="020B0604020202020204" pitchFamily="34" charset="0"/>
                <a:cs typeface="Arial" panose="020B0604020202020204" pitchFamily="34" charset="0"/>
              </a:rPr>
              <a:t>Vice-Chancellor </a:t>
            </a:r>
          </a:p>
          <a:p>
            <a:pPr algn="ctr"/>
            <a:r>
              <a:rPr lang="en-US" sz="900" b="1" dirty="0" err="1">
                <a:latin typeface="Arial" panose="020B0604020202020204" pitchFamily="34" charset="0"/>
                <a:cs typeface="Arial" panose="020B0604020202020204" pitchFamily="34" charset="0"/>
              </a:rPr>
              <a:t>Dharmashastra</a:t>
            </a:r>
            <a:r>
              <a:rPr lang="en-US" sz="900" b="1" dirty="0">
                <a:latin typeface="Arial" panose="020B0604020202020204" pitchFamily="34" charset="0"/>
                <a:cs typeface="Arial" panose="020B0604020202020204" pitchFamily="34" charset="0"/>
              </a:rPr>
              <a:t> NLU, Jabalpur</a:t>
            </a:r>
            <a:endParaRPr lang="en-IN" sz="900" b="1" dirty="0">
              <a:latin typeface="Arial" panose="020B0604020202020204" pitchFamily="34" charset="0"/>
              <a:cs typeface="Arial" panose="020B0604020202020204" pitchFamily="34" charset="0"/>
            </a:endParaRPr>
          </a:p>
        </p:txBody>
      </p:sp>
      <p:pic>
        <p:nvPicPr>
          <p:cNvPr id="25" name="Picture 24" descr="A person with long black hair wearing a red sweater&#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rcRect l="15272" t="13444" r="16582" b="8239"/>
          <a:stretch>
            <a:fillRect/>
          </a:stretch>
        </p:blipFill>
        <p:spPr>
          <a:xfrm>
            <a:off x="8436823" y="4922627"/>
            <a:ext cx="1061314" cy="982800"/>
          </a:xfrm>
          <a:prstGeom prst="ellipse">
            <a:avLst/>
          </a:prstGeom>
          <a:ln w="63500" cap="rnd">
            <a:noFill/>
          </a:ln>
          <a:effectLst>
            <a:outerShdw blurRad="381000" dist="292100" dir="5400000" sx="-80000" sy="-18000" rotWithShape="0">
              <a:srgbClr val="000000">
                <a:alpha val="22000"/>
              </a:srgbClr>
            </a:outerShdw>
          </a:effectLst>
        </p:spPr>
      </p:pic>
      <p:sp>
        <p:nvSpPr>
          <p:cNvPr id="26" name="TextBox 25"/>
          <p:cNvSpPr txBox="1"/>
          <p:nvPr/>
        </p:nvSpPr>
        <p:spPr>
          <a:xfrm>
            <a:off x="8030425" y="5887974"/>
            <a:ext cx="1783532" cy="369332"/>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(Dr.) Monika Malik </a:t>
            </a:r>
          </a:p>
          <a:p>
            <a:pPr algn="ctr"/>
            <a:r>
              <a:rPr lang="en-IN" sz="900" b="1" dirty="0">
                <a:latin typeface="Arial" panose="020B0604020202020204" pitchFamily="34" charset="0"/>
                <a:cs typeface="Arial" panose="020B0604020202020204" pitchFamily="34" charset="0"/>
              </a:rPr>
              <a:t>Department of Law, CHU </a:t>
            </a:r>
          </a:p>
        </p:txBody>
      </p:sp>
      <p:pic>
        <p:nvPicPr>
          <p:cNvPr id="27" name="Picture 26" descr="A person wearing glasses and a blue shirt&#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rcRect t="11427" b="6717"/>
          <a:stretch>
            <a:fillRect/>
          </a:stretch>
        </p:blipFill>
        <p:spPr>
          <a:xfrm>
            <a:off x="10632526" y="4844626"/>
            <a:ext cx="982354" cy="982800"/>
          </a:xfrm>
          <a:prstGeom prst="ellipse">
            <a:avLst/>
          </a:prstGeom>
          <a:ln w="63500" cap="rnd">
            <a:noFill/>
          </a:ln>
          <a:effectLst>
            <a:outerShdw blurRad="381000" dist="292100" dir="5400000" sx="-80000" sy="-18000" rotWithShape="0">
              <a:srgbClr val="000000">
                <a:alpha val="22000"/>
              </a:srgbClr>
            </a:outerShdw>
          </a:effectLst>
        </p:spPr>
      </p:pic>
      <p:sp>
        <p:nvSpPr>
          <p:cNvPr id="28" name="TextBox 27"/>
          <p:cNvSpPr txBox="1"/>
          <p:nvPr/>
        </p:nvSpPr>
        <p:spPr>
          <a:xfrm>
            <a:off x="10137555" y="5887974"/>
            <a:ext cx="1972296"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Lin </a:t>
            </a:r>
            <a:r>
              <a:rPr lang="en-IN" sz="900" b="1" dirty="0" err="1">
                <a:latin typeface="Arial" panose="020B0604020202020204" pitchFamily="34" charset="0"/>
                <a:cs typeface="Arial" panose="020B0604020202020204" pitchFamily="34" charset="0"/>
              </a:rPr>
              <a:t>Mingjie</a:t>
            </a:r>
            <a:endParaRPr lang="en-IN" sz="900" b="1" dirty="0">
              <a:latin typeface="Arial" panose="020B0604020202020204" pitchFamily="34" charset="0"/>
              <a:cs typeface="Arial" panose="020B0604020202020204" pitchFamily="34" charset="0"/>
            </a:endParaRPr>
          </a:p>
          <a:p>
            <a:pPr algn="ctr" rtl="0"/>
            <a:r>
              <a:rPr lang="en-US" sz="900" b="1" dirty="0">
                <a:latin typeface="Arial" panose="020B0604020202020204" pitchFamily="34" charset="0"/>
                <a:cs typeface="Arial" panose="020B0604020202020204" pitchFamily="34" charset="0"/>
              </a:rPr>
              <a:t>National Chung Cheng </a:t>
            </a:r>
          </a:p>
          <a:p>
            <a:pPr algn="ctr" rtl="0"/>
            <a:r>
              <a:rPr lang="en-US" sz="900" b="1" dirty="0">
                <a:latin typeface="Arial" panose="020B0604020202020204" pitchFamily="34" charset="0"/>
                <a:cs typeface="Arial" panose="020B0604020202020204" pitchFamily="34" charset="0"/>
              </a:rPr>
              <a:t>University, Taiwan</a:t>
            </a:r>
            <a:r>
              <a:rPr lang="en-IN" sz="900" b="1" dirty="0">
                <a:latin typeface="Arial" panose="020B0604020202020204" pitchFamily="34" charset="0"/>
                <a:cs typeface="Arial" panose="020B0604020202020204" pitchFamily="34" charset="0"/>
              </a:rPr>
              <a:t>\</a:t>
            </a:r>
            <a:endParaRPr lang="en-US" sz="900" b="1" dirty="0">
              <a:latin typeface="Arial" panose="020B0604020202020204" pitchFamily="34" charset="0"/>
              <a:cs typeface="Arial" panose="020B0604020202020204" pitchFamily="34" charset="0"/>
            </a:endParaRPr>
          </a:p>
        </p:txBody>
      </p:sp>
      <p:pic>
        <p:nvPicPr>
          <p:cNvPr id="29" name="Picture 28" descr="A person in a suit and tie&#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rcRect l="4930" t="2341" r="3763" b="32523"/>
          <a:stretch>
            <a:fillRect/>
          </a:stretch>
        </p:blipFill>
        <p:spPr>
          <a:xfrm>
            <a:off x="8451051" y="3016762"/>
            <a:ext cx="1047086" cy="982800"/>
          </a:xfrm>
          <a:prstGeom prst="ellipse">
            <a:avLst/>
          </a:prstGeom>
          <a:ln w="63500" cap="rnd">
            <a:noFill/>
          </a:ln>
          <a:effectLst>
            <a:outerShdw blurRad="381000" dist="292100" dir="5400000" sx="-80000" sy="-18000" rotWithShape="0">
              <a:srgbClr val="000000">
                <a:alpha val="22000"/>
              </a:srgbClr>
            </a:outerShdw>
          </a:effectLst>
        </p:spPr>
      </p:pic>
      <p:sp>
        <p:nvSpPr>
          <p:cNvPr id="30" name="TextBox 29"/>
          <p:cNvSpPr txBox="1"/>
          <p:nvPr/>
        </p:nvSpPr>
        <p:spPr>
          <a:xfrm>
            <a:off x="8211495" y="3985106"/>
            <a:ext cx="1783532"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Naresh Kumar Vats</a:t>
            </a:r>
          </a:p>
          <a:p>
            <a:pPr algn="ctr">
              <a:spcAft>
                <a:spcPts val="1125"/>
              </a:spcAft>
            </a:pPr>
            <a:r>
              <a:rPr lang="en-US" sz="900" b="1" dirty="0">
                <a:latin typeface="Arial" panose="020B0604020202020204" pitchFamily="34" charset="0"/>
                <a:cs typeface="Arial" panose="020B0604020202020204" pitchFamily="34" charset="0"/>
              </a:rPr>
              <a:t>Professor of Law &amp; </a:t>
            </a:r>
            <a:br>
              <a:rPr lang="en-US" sz="900" b="1"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Dean Academics, RGNLU</a:t>
            </a:r>
          </a:p>
        </p:txBody>
      </p:sp>
      <p:pic>
        <p:nvPicPr>
          <p:cNvPr id="31" name="Picture 30" descr="A person with a mustache holding a microphone&#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1827" y="4872045"/>
            <a:ext cx="955801" cy="982800"/>
          </a:xfrm>
          <a:prstGeom prst="ellipse">
            <a:avLst/>
          </a:prstGeom>
          <a:ln w="63500" cap="rnd">
            <a:noFill/>
          </a:ln>
          <a:effectLst>
            <a:outerShdw blurRad="381000" dist="292100" dir="5400000" sx="-80000" sy="-18000" rotWithShape="0">
              <a:srgbClr val="000000">
                <a:alpha val="22000"/>
              </a:srgbClr>
            </a:outerShdw>
          </a:effectLst>
        </p:spPr>
      </p:pic>
      <p:sp>
        <p:nvSpPr>
          <p:cNvPr id="32" name="TextBox 31"/>
          <p:cNvSpPr txBox="1"/>
          <p:nvPr/>
        </p:nvSpPr>
        <p:spPr>
          <a:xfrm>
            <a:off x="6329242" y="5900321"/>
            <a:ext cx="1548076" cy="507831"/>
          </a:xfrm>
          <a:prstGeom prst="rect">
            <a:avLst/>
          </a:prstGeom>
          <a:solidFill>
            <a:schemeClr val="bg1"/>
          </a:solidFill>
          <a:ln>
            <a:solidFill>
              <a:schemeClr val="tx1"/>
            </a:solidFill>
          </a:ln>
        </p:spPr>
        <p:txBody>
          <a:bodyPr wrap="square" rtlCol="0">
            <a:spAutoFit/>
          </a:bodyPr>
          <a:lstStyle>
            <a:defPPr>
              <a:defRPr lang="en-US"/>
            </a:defPPr>
            <a:lvl1pPr>
              <a:defRPr sz="1200">
                <a:latin typeface="Times New Roman" panose="02020603050405020304" pitchFamily="18" charset="0"/>
                <a:cs typeface="Times New Roman" panose="02020603050405020304" pitchFamily="18" charset="0"/>
              </a:defRPr>
            </a:lvl1pPr>
          </a:lstStyle>
          <a:p>
            <a:pPr algn="ctr"/>
            <a:r>
              <a:rPr lang="en-IN" sz="900" b="1" dirty="0">
                <a:latin typeface="Arial" panose="020B0604020202020204" pitchFamily="34" charset="0"/>
                <a:cs typeface="Arial" panose="020B0604020202020204" pitchFamily="34" charset="0"/>
              </a:rPr>
              <a:t>Prof. (Dr.) Rajesh Kumar Malik </a:t>
            </a:r>
          </a:p>
          <a:p>
            <a:pPr algn="ctr"/>
            <a:r>
              <a:rPr lang="en-IN" sz="900" b="1" dirty="0">
                <a:latin typeface="Arial" panose="020B0604020202020204" pitchFamily="34" charset="0"/>
                <a:cs typeface="Arial" panose="020B0604020202020204" pitchFamily="34" charset="0"/>
              </a:rPr>
              <a:t>Department of Law, CHU </a:t>
            </a:r>
          </a:p>
        </p:txBody>
      </p:sp>
      <p:pic>
        <p:nvPicPr>
          <p:cNvPr id="33" name="Picture 32" descr="A person wearing glasses and a pink vest&#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7233" y="3031121"/>
            <a:ext cx="934428" cy="982800"/>
          </a:xfrm>
          <a:prstGeom prst="ellipse">
            <a:avLst/>
          </a:prstGeom>
          <a:ln w="63500" cap="rnd">
            <a:noFill/>
          </a:ln>
          <a:effectLst>
            <a:outerShdw blurRad="381000" dist="292100" dir="5400000" sx="-80000" sy="-18000" rotWithShape="0">
              <a:srgbClr val="000000">
                <a:alpha val="22000"/>
              </a:srgbClr>
            </a:outerShdw>
          </a:effectLst>
        </p:spPr>
      </p:pic>
      <p:sp>
        <p:nvSpPr>
          <p:cNvPr id="34" name="TextBox 33"/>
          <p:cNvSpPr txBox="1"/>
          <p:nvPr/>
        </p:nvSpPr>
        <p:spPr>
          <a:xfrm>
            <a:off x="294460" y="4013921"/>
            <a:ext cx="2041378" cy="507831"/>
          </a:xfrm>
          <a:prstGeom prst="rect">
            <a:avLst/>
          </a:prstGeom>
          <a:solidFill>
            <a:schemeClr val="bg1"/>
          </a:solidFill>
          <a:ln>
            <a:solidFill>
              <a:schemeClr val="tx1"/>
            </a:solidFill>
          </a:ln>
        </p:spPr>
        <p:txBody>
          <a:bodyPr wrap="square" rtlCol="0">
            <a:spAutoFit/>
          </a:bodyPr>
          <a:lstStyle/>
          <a:p>
            <a:pPr algn="ctr"/>
            <a:r>
              <a:rPr lang="en-IN" sz="900" b="1" dirty="0">
                <a:latin typeface="Arial" panose="020B0604020202020204" pitchFamily="34" charset="0"/>
                <a:cs typeface="Arial" panose="020B0604020202020204" pitchFamily="34" charset="0"/>
              </a:rPr>
              <a:t>Prof. (Dr.) Raj Nehru</a:t>
            </a:r>
          </a:p>
          <a:p>
            <a:pPr algn="ctr"/>
            <a:r>
              <a:rPr lang="en-IN" sz="900" b="1" dirty="0">
                <a:latin typeface="Arial" panose="020B0604020202020204" pitchFamily="34" charset="0"/>
                <a:cs typeface="Arial" panose="020B0604020202020204" pitchFamily="34" charset="0"/>
              </a:rPr>
              <a:t>Vice Chancellor</a:t>
            </a:r>
          </a:p>
          <a:p>
            <a:pPr algn="ctr"/>
            <a:r>
              <a:rPr lang="en-IN" sz="900" b="1" dirty="0">
                <a:latin typeface="Arial" panose="020B0604020202020204" pitchFamily="34" charset="0"/>
                <a:cs typeface="Arial" panose="020B0604020202020204" pitchFamily="34" charset="0"/>
              </a:rPr>
              <a:t>Shri Vishwakarma Skill University </a:t>
            </a:r>
            <a:endParaRPr sz="900" b="1" dirty="0">
              <a:latin typeface="Arial" panose="020B0604020202020204" pitchFamily="34" charset="0"/>
              <a:cs typeface="Arial" panose="020B0604020202020204" pitchFamily="34" charset="0"/>
            </a:endParaRPr>
          </a:p>
        </p:txBody>
      </p:sp>
      <p:pic>
        <p:nvPicPr>
          <p:cNvPr id="35" name="Picture 34" descr="A person in a purple shirt&#10;&#10;Description automatically generated"/>
          <p:cNvPicPr>
            <a:picLocks noChangeAspect="1"/>
          </p:cNvPicPr>
          <p:nvPr/>
        </p:nvPicPr>
        <p:blipFill>
          <a:blip r:embed="rId17">
            <a:extLst>
              <a:ext uri="{28A0092B-C50C-407E-A947-70E740481C1C}">
                <a14:useLocalDpi xmlns:a14="http://schemas.microsoft.com/office/drawing/2010/main" val="0"/>
              </a:ext>
            </a:extLst>
          </a:blip>
          <a:srcRect b="17234"/>
          <a:stretch>
            <a:fillRect/>
          </a:stretch>
        </p:blipFill>
        <p:spPr>
          <a:xfrm>
            <a:off x="871313" y="4782108"/>
            <a:ext cx="1039932" cy="1054235"/>
          </a:xfrm>
          <a:prstGeom prst="ellipse">
            <a:avLst/>
          </a:prstGeom>
          <a:ln w="63500" cap="rnd">
            <a:noFill/>
          </a:ln>
          <a:effectLst>
            <a:outerShdw blurRad="381000" dist="292100" dir="5400000" sx="-80000" sy="-18000" rotWithShape="0">
              <a:srgbClr val="000000">
                <a:alpha val="22000"/>
              </a:srgbClr>
            </a:outerShdw>
          </a:effectLst>
        </p:spPr>
      </p:pic>
      <p:sp>
        <p:nvSpPr>
          <p:cNvPr id="36" name="TextBox 35"/>
          <p:cNvSpPr txBox="1"/>
          <p:nvPr/>
        </p:nvSpPr>
        <p:spPr>
          <a:xfrm>
            <a:off x="294460" y="5832500"/>
            <a:ext cx="1975287" cy="507831"/>
          </a:xfrm>
          <a:prstGeom prst="rect">
            <a:avLst/>
          </a:prstGeom>
          <a:solidFill>
            <a:schemeClr val="bg1"/>
          </a:solidFill>
          <a:ln>
            <a:solidFill>
              <a:schemeClr val="tx1"/>
            </a:solidFill>
          </a:ln>
        </p:spPr>
        <p:txBody>
          <a:bodyPr wrap="squar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IN" b="1" dirty="0"/>
              <a:t>Prof. (Dr.) Rajesh</a:t>
            </a:r>
          </a:p>
          <a:p>
            <a:r>
              <a:rPr lang="en-IN" b="1" dirty="0"/>
              <a:t>HOD &amp; Senior Professor, DACEE,DU</a:t>
            </a:r>
          </a:p>
        </p:txBody>
      </p:sp>
      <p:pic>
        <p:nvPicPr>
          <p:cNvPr id="37" name="Picture 36" descr="A person with red lipstick and earrings&#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rcRect l="24384" r="10859"/>
          <a:stretch>
            <a:fillRect/>
          </a:stretch>
        </p:blipFill>
        <p:spPr>
          <a:xfrm>
            <a:off x="2808117" y="3007096"/>
            <a:ext cx="1044304" cy="947532"/>
          </a:xfrm>
          <a:prstGeom prst="ellipse">
            <a:avLst/>
          </a:prstGeom>
          <a:ln w="63500" cap="rnd">
            <a:noFill/>
          </a:ln>
          <a:effectLst>
            <a:outerShdw blurRad="381000" dist="292100" dir="5400000" sx="-80000" sy="-18000" rotWithShape="0">
              <a:srgbClr val="000000">
                <a:alpha val="22000"/>
              </a:srgbClr>
            </a:outerShdw>
          </a:effectLst>
        </p:spPr>
      </p:pic>
      <p:sp>
        <p:nvSpPr>
          <p:cNvPr id="38" name="TextBox 37"/>
          <p:cNvSpPr txBox="1"/>
          <p:nvPr/>
        </p:nvSpPr>
        <p:spPr>
          <a:xfrm>
            <a:off x="2448784" y="4008353"/>
            <a:ext cx="1920934" cy="369332"/>
          </a:xfrm>
          <a:prstGeom prst="rect">
            <a:avLst/>
          </a:prstGeom>
          <a:solidFill>
            <a:schemeClr val="bg1"/>
          </a:solidFill>
          <a:ln>
            <a:solidFill>
              <a:schemeClr val="tx1"/>
            </a:solidFill>
          </a:ln>
        </p:spPr>
        <p:txBody>
          <a:bodyPr wrap="squar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US" b="1" dirty="0"/>
              <a:t>Prof. Nishtha Jaiswal</a:t>
            </a:r>
          </a:p>
          <a:p>
            <a:r>
              <a:rPr lang="en-US" b="1" dirty="0"/>
              <a:t>VC HNLU</a:t>
            </a:r>
          </a:p>
        </p:txBody>
      </p:sp>
      <p:sp>
        <p:nvSpPr>
          <p:cNvPr id="39" name="TextBox 38"/>
          <p:cNvSpPr txBox="1"/>
          <p:nvPr/>
        </p:nvSpPr>
        <p:spPr>
          <a:xfrm>
            <a:off x="4532098" y="4026450"/>
            <a:ext cx="1831906" cy="646331"/>
          </a:xfrm>
          <a:prstGeom prst="rect">
            <a:avLst/>
          </a:prstGeom>
          <a:solidFill>
            <a:schemeClr val="bg1"/>
          </a:solidFill>
          <a:ln>
            <a:solidFill>
              <a:schemeClr val="tx1"/>
            </a:solidFill>
          </a:ln>
        </p:spPr>
        <p:txBody>
          <a:bodyPr wrap="square" rtlCol="0">
            <a:spAutoFit/>
          </a:bodyPr>
          <a:lstStyle>
            <a:defPPr>
              <a:defRPr lang="en-US"/>
            </a:defPPr>
            <a:lvl1pPr algn="ctr">
              <a:defRPr sz="1100">
                <a:latin typeface="Arial" panose="020B0604020202020204" pitchFamily="34" charset="0"/>
                <a:cs typeface="Arial" panose="020B0604020202020204" pitchFamily="34" charset="0"/>
              </a:defRPr>
            </a:lvl1pPr>
          </a:lstStyle>
          <a:p>
            <a:r>
              <a:rPr lang="en-US" sz="900" b="1" i="0" dirty="0">
                <a:effectLst/>
              </a:rPr>
              <a:t>Prof. Madhuri Parik</a:t>
            </a:r>
          </a:p>
          <a:p>
            <a:r>
              <a:rPr lang="en-US" sz="900" b="1" i="0" dirty="0">
                <a:effectLst/>
              </a:rPr>
              <a:t>Director &amp; Dean</a:t>
            </a:r>
          </a:p>
          <a:p>
            <a:r>
              <a:rPr lang="en-US" sz="900" b="1" i="0" dirty="0">
                <a:effectLst/>
              </a:rPr>
              <a:t>Faculty of Law Nirma University</a:t>
            </a:r>
          </a:p>
        </p:txBody>
      </p:sp>
      <p:pic>
        <p:nvPicPr>
          <p:cNvPr id="40" name="Picture 39" descr="A person wearing glasses and a black suit&#10;&#10;Description automatically generated"/>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15304" y="2977867"/>
            <a:ext cx="1020028" cy="1032509"/>
          </a:xfrm>
          <a:prstGeom prst="ellipse">
            <a:avLst/>
          </a:prstGeom>
          <a:ln w="63500" cap="rnd">
            <a:noFill/>
          </a:ln>
          <a:effectLst>
            <a:outerShdw blurRad="381000" dist="292100" dir="5400000" sx="-80000" sy="-18000" rotWithShape="0">
              <a:srgbClr val="000000">
                <a:alpha val="22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8182" cy="641752"/>
          </a:xfrm>
          <a:solidFill>
            <a:srgbClr val="C00000"/>
          </a:solidFill>
        </p:spPr>
        <p:txBody>
          <a:bodyPr>
            <a:noAutofit/>
          </a:bodyPr>
          <a:lstStyle/>
          <a:p>
            <a:pPr algn="ctr"/>
            <a:r>
              <a:rPr lang="en-US" sz="3200" b="1">
                <a:solidFill>
                  <a:schemeClr val="bg1"/>
                </a:solidFill>
                <a:latin typeface="Rockwell" panose="02060603020205020403" pitchFamily="18" charset="0"/>
                <a:cs typeface="Arial" panose="020B0604020202020204" pitchFamily="34" charset="0"/>
              </a:rPr>
              <a:t>VISION &amp; MISSION</a:t>
            </a:r>
          </a:p>
        </p:txBody>
      </p:sp>
      <p:sp>
        <p:nvSpPr>
          <p:cNvPr id="3" name="Content Placeholder 2"/>
          <p:cNvSpPr>
            <a:spLocks noGrp="1"/>
          </p:cNvSpPr>
          <p:nvPr>
            <p:ph idx="1"/>
          </p:nvPr>
        </p:nvSpPr>
        <p:spPr>
          <a:xfrm>
            <a:off x="3600077" y="1840199"/>
            <a:ext cx="4309110" cy="4106991"/>
          </a:xfrm>
          <a:solidFill>
            <a:schemeClr val="accent5">
              <a:lumMod val="40000"/>
              <a:lumOff val="60000"/>
            </a:schemeClr>
          </a:solidFill>
          <a:ln>
            <a:solidFill>
              <a:schemeClr val="tx1"/>
            </a:solidFill>
          </a:ln>
        </p:spPr>
        <p:txBody>
          <a:bodyPr>
            <a:normAutofit fontScale="25000" lnSpcReduction="20000"/>
          </a:bodyPr>
          <a:lstStyle/>
          <a:p>
            <a:pPr marL="0" indent="0" algn="ctr" defTabSz="914400">
              <a:lnSpc>
                <a:spcPct val="110000"/>
              </a:lnSpc>
              <a:spcBef>
                <a:spcPts val="1000"/>
              </a:spcBef>
              <a:buNone/>
            </a:pPr>
            <a:r>
              <a:rPr lang="en-US" sz="9600" b="1" dirty="0">
                <a:latin typeface="Arial" panose="020B0604020202020204" pitchFamily="34" charset="0"/>
                <a:cs typeface="Arial" panose="020B0604020202020204" pitchFamily="34" charset="0"/>
              </a:rPr>
              <a:t>Mission of SOLS</a:t>
            </a:r>
          </a:p>
          <a:p>
            <a:pPr algn="just">
              <a:lnSpc>
                <a:spcPct val="115000"/>
              </a:lnSpc>
              <a:spcBef>
                <a:spcPts val="0"/>
              </a:spcBef>
              <a:buFont typeface="Wingdings" panose="05000000000000000000" pitchFamily="2" charset="2"/>
              <a:buChar char="Ø"/>
            </a:pPr>
            <a:r>
              <a:rPr lang="en-US" sz="8000" kern="100" dirty="0">
                <a:latin typeface="Arial" panose="020B0604020202020204" pitchFamily="34" charset="0"/>
                <a:ea typeface="Microsoft Sans Serif" panose="020B0604020202020204" pitchFamily="34" charset="0"/>
                <a:cs typeface="Arial" panose="020B0604020202020204" pitchFamily="34" charset="0"/>
              </a:rPr>
              <a:t> </a:t>
            </a: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To </a:t>
            </a:r>
            <a:r>
              <a:rPr lang="en-US" sz="6400" kern="1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advance knowledge </a:t>
            </a: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and </a:t>
            </a:r>
            <a:r>
              <a:rPr lang="en-US" sz="6400" kern="1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nurture the essential abilities </a:t>
            </a: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required for public service, legal professionalism for the advancement of justice. </a:t>
            </a:r>
          </a:p>
          <a:p>
            <a:pPr marL="0" marR="0" lvl="0" indent="0" algn="just">
              <a:lnSpc>
                <a:spcPct val="115000"/>
              </a:lnSpc>
              <a:spcBef>
                <a:spcPts val="0"/>
              </a:spcBef>
              <a:spcAft>
                <a:spcPts val="0"/>
              </a:spcAft>
              <a:buNone/>
            </a:pPr>
            <a:endPar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endParaRPr>
          </a:p>
          <a:p>
            <a:pPr marR="0" lvl="0" algn="just">
              <a:lnSpc>
                <a:spcPct val="115000"/>
              </a:lnSpc>
              <a:spcBef>
                <a:spcPts val="0"/>
              </a:spcBef>
              <a:spcAft>
                <a:spcPts val="0"/>
              </a:spcAft>
              <a:buFont typeface="Wingdings" panose="05000000000000000000" pitchFamily="2" charset="2"/>
              <a:buChar char="Ø"/>
            </a:pP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 To </a:t>
            </a:r>
            <a:r>
              <a:rPr lang="en-US" sz="6400" kern="1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foster learning </a:t>
            </a: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supported by well qualified faculty, </a:t>
            </a:r>
            <a:r>
              <a:rPr lang="en-US" sz="6400" kern="100" dirty="0">
                <a:latin typeface="Arial" panose="020B0604020202020204" pitchFamily="34" charset="0"/>
                <a:ea typeface="Microsoft Sans Serif" panose="020B0604020202020204" pitchFamily="34" charset="0"/>
                <a:cs typeface="Arial" panose="020B0604020202020204" pitchFamily="34" charset="0"/>
              </a:rPr>
              <a:t>moderate</a:t>
            </a:r>
            <a:r>
              <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 facilities, advanced technology and latest curricula.</a:t>
            </a:r>
          </a:p>
          <a:p>
            <a:pPr marL="0" marR="0" lvl="0" indent="0" algn="just">
              <a:lnSpc>
                <a:spcPct val="115000"/>
              </a:lnSpc>
              <a:spcBef>
                <a:spcPts val="0"/>
              </a:spcBef>
              <a:spcAft>
                <a:spcPts val="0"/>
              </a:spcAft>
              <a:buNone/>
            </a:pPr>
            <a:endParaRPr lang="en-US" sz="6400" kern="10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endParaRPr>
          </a:p>
          <a:p>
            <a:pPr marR="0" lvl="0" algn="just">
              <a:lnSpc>
                <a:spcPct val="115000"/>
              </a:lnSpc>
              <a:spcBef>
                <a:spcPts val="0"/>
              </a:spcBef>
              <a:spcAft>
                <a:spcPts val="800"/>
              </a:spcAft>
              <a:buFont typeface="Wingdings" panose="05000000000000000000" pitchFamily="2" charset="2"/>
              <a:buChar char="Ø"/>
            </a:pPr>
            <a:r>
              <a:rPr lang="en-US" sz="6400" kern="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To </a:t>
            </a:r>
            <a:r>
              <a:rPr lang="en-US" sz="6400" kern="0" dirty="0">
                <a:solidFill>
                  <a:srgbClr val="FF0000"/>
                </a:solidFill>
                <a:latin typeface="Arial" panose="020B0604020202020204" pitchFamily="34" charset="0"/>
                <a:ea typeface="Microsoft Sans Serif" panose="020B0604020202020204" pitchFamily="34" charset="0"/>
                <a:cs typeface="Arial" panose="020B0604020202020204" pitchFamily="34" charset="0"/>
              </a:rPr>
              <a:t>promote progressive legal research </a:t>
            </a:r>
            <a:r>
              <a:rPr lang="en-US" sz="6400" kern="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that </a:t>
            </a:r>
            <a:r>
              <a:rPr lang="en-US" sz="6400" kern="0" dirty="0">
                <a:latin typeface="Arial" panose="020B0604020202020204" pitchFamily="34" charset="0"/>
                <a:ea typeface="Microsoft Sans Serif" panose="020B0604020202020204" pitchFamily="34" charset="0"/>
                <a:cs typeface="Arial" panose="020B0604020202020204" pitchFamily="34" charset="0"/>
              </a:rPr>
              <a:t>addresses contemporary challenges, contributes to scholarly discourse, and influence policy and practice</a:t>
            </a:r>
            <a:r>
              <a:rPr lang="en-US" sz="6400" kern="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a:t>
            </a:r>
          </a:p>
          <a:p>
            <a:pPr marR="0" lvl="0" algn="just">
              <a:lnSpc>
                <a:spcPct val="115000"/>
              </a:lnSpc>
              <a:spcBef>
                <a:spcPts val="0"/>
              </a:spcBef>
              <a:spcAft>
                <a:spcPts val="800"/>
              </a:spcAft>
              <a:buFont typeface="Wingdings" panose="05000000000000000000" pitchFamily="2" charset="2"/>
              <a:buChar char="Ø"/>
            </a:pPr>
            <a:r>
              <a:rPr lang="en-US" sz="6400" kern="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To </a:t>
            </a:r>
            <a:r>
              <a:rPr lang="en-US" sz="6400" kern="0" dirty="0">
                <a:solidFill>
                  <a:srgbClr val="FF0000"/>
                </a:solidFill>
                <a:latin typeface="Arial" panose="020B0604020202020204" pitchFamily="34" charset="0"/>
                <a:ea typeface="Microsoft Sans Serif" panose="020B0604020202020204" pitchFamily="34" charset="0"/>
                <a:cs typeface="Arial" panose="020B0604020202020204" pitchFamily="34" charset="0"/>
              </a:rPr>
              <a:t>provide expertise without being constrained </a:t>
            </a:r>
            <a:r>
              <a:rPr lang="en-US" sz="6400" kern="0" dirty="0">
                <a:solidFill>
                  <a:schemeClr val="tx1">
                    <a:lumMod val="95000"/>
                    <a:lumOff val="5000"/>
                  </a:schemeClr>
                </a:solidFill>
                <a:latin typeface="Arial" panose="020B0604020202020204" pitchFamily="34" charset="0"/>
                <a:ea typeface="Microsoft Sans Serif" panose="020B0604020202020204" pitchFamily="34" charset="0"/>
                <a:cs typeface="Arial" panose="020B0604020202020204" pitchFamily="34" charset="0"/>
              </a:rPr>
              <a:t>by any barrier.</a:t>
            </a:r>
            <a:endParaRPr lang="en-US" sz="6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10549890" y="6465561"/>
            <a:ext cx="608192" cy="228666"/>
          </a:xfrm>
        </p:spPr>
        <p:txBody>
          <a:bodyPr/>
          <a:lstStyle/>
          <a:p>
            <a:fld id="{5F313B11-4BED-4CCD-96B8-4C5DBB2E6597}" type="slidenum">
              <a:rPr lang="en-IN" sz="1400" b="1" smtClean="0">
                <a:solidFill>
                  <a:schemeClr val="tx1"/>
                </a:solidFill>
                <a:latin typeface="Albertus Extra Bold" panose="020E0802040304020204" pitchFamily="34" charset="0"/>
              </a:rPr>
              <a:t>2</a:t>
            </a:fld>
            <a:endParaRPr lang="en-IN" sz="1400" b="1" dirty="0">
              <a:solidFill>
                <a:schemeClr val="tx1"/>
              </a:solidFill>
              <a:latin typeface="Albertus Extra Bold" panose="020E0802040304020204" pitchFamily="34" charset="0"/>
            </a:endParaRPr>
          </a:p>
        </p:txBody>
      </p:sp>
      <p:sp>
        <p:nvSpPr>
          <p:cNvPr id="5" name="Text Placeholder 3">
            <a:extLst>
              <a:ext uri="{FF2B5EF4-FFF2-40B4-BE49-F238E27FC236}">
                <a16:creationId xmlns:a16="http://schemas.microsoft.com/office/drawing/2014/main" id="{98B1C460-7E44-EA07-64F0-9DC2A9AC7E4E}"/>
              </a:ext>
            </a:extLst>
          </p:cNvPr>
          <p:cNvSpPr txBox="1">
            <a:spLocks/>
          </p:cNvSpPr>
          <p:nvPr/>
        </p:nvSpPr>
        <p:spPr>
          <a:xfrm>
            <a:off x="114300" y="740935"/>
            <a:ext cx="11849101" cy="996425"/>
          </a:xfrm>
          <a:prstGeom prst="rect">
            <a:avLst/>
          </a:prstGeom>
          <a:solidFill>
            <a:schemeClr val="accent5">
              <a:lumMod val="40000"/>
              <a:lumOff val="60000"/>
            </a:schemeClr>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Vision of the University</a:t>
            </a:r>
          </a:p>
          <a:p>
            <a:pPr marL="0" indent="0" algn="ctr">
              <a:buNone/>
            </a:pPr>
            <a:r>
              <a:rPr lang="en-US" sz="1800" dirty="0">
                <a:latin typeface="Arial" panose="020B0604020202020204" pitchFamily="34" charset="0"/>
                <a:ea typeface="Microsoft Sans Serif" panose="020B0604020202020204" pitchFamily="34" charset="0"/>
                <a:cs typeface="Arial" panose="020B0604020202020204" pitchFamily="34" charset="0"/>
              </a:rPr>
              <a:t>To become an </a:t>
            </a:r>
            <a:r>
              <a:rPr lang="en-US" sz="18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Internationally recognized institution</a:t>
            </a:r>
            <a:r>
              <a:rPr lang="en-US" sz="1800" dirty="0">
                <a:latin typeface="Arial" panose="020B0604020202020204" pitchFamily="34" charset="0"/>
                <a:ea typeface="Microsoft Sans Serif" panose="020B0604020202020204" pitchFamily="34" charset="0"/>
                <a:cs typeface="Arial" panose="020B0604020202020204" pitchFamily="34" charset="0"/>
              </a:rPr>
              <a:t> of Higher learning through excellence in </a:t>
            </a:r>
            <a:r>
              <a:rPr lang="en-US" sz="18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inter-disciplinary education</a:t>
            </a:r>
            <a:r>
              <a:rPr lang="en-US" sz="1800" dirty="0">
                <a:latin typeface="Arial" panose="020B0604020202020204" pitchFamily="34" charset="0"/>
                <a:ea typeface="Microsoft Sans Serif" panose="020B0604020202020204" pitchFamily="34" charset="0"/>
                <a:cs typeface="Arial" panose="020B0604020202020204" pitchFamily="34" charset="0"/>
              </a:rPr>
              <a:t>, research and innovation preparing socially responsible life long learners contributing to nation building </a:t>
            </a:r>
          </a:p>
          <a:p>
            <a:pPr marL="0" indent="0">
              <a:buNone/>
            </a:pPr>
            <a:endParaRPr lang="en-IN" dirty="0"/>
          </a:p>
        </p:txBody>
      </p:sp>
      <p:sp>
        <p:nvSpPr>
          <p:cNvPr id="6" name="Content Placeholder 2">
            <a:extLst>
              <a:ext uri="{FF2B5EF4-FFF2-40B4-BE49-F238E27FC236}">
                <a16:creationId xmlns:a16="http://schemas.microsoft.com/office/drawing/2014/main" id="{52F6FDED-E4F1-F455-57DA-200426CA1A02}"/>
              </a:ext>
            </a:extLst>
          </p:cNvPr>
          <p:cNvSpPr txBox="1">
            <a:spLocks/>
          </p:cNvSpPr>
          <p:nvPr/>
        </p:nvSpPr>
        <p:spPr>
          <a:xfrm>
            <a:off x="114300" y="2554512"/>
            <a:ext cx="2541365" cy="3175729"/>
          </a:xfrm>
          <a:prstGeom prst="rect">
            <a:avLst/>
          </a:prstGeom>
          <a:solidFill>
            <a:schemeClr val="accent5">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Arial" panose="020B0604020202020204" pitchFamily="34" charset="0"/>
                <a:cs typeface="Arial" panose="020B0604020202020204" pitchFamily="34" charset="0"/>
              </a:rPr>
              <a:t>Vision of SOLS</a:t>
            </a:r>
          </a:p>
          <a:p>
            <a:pPr marL="0" indent="0" algn="ctr">
              <a:lnSpc>
                <a:spcPct val="110000"/>
              </a:lnSpc>
              <a:buNone/>
            </a:pPr>
            <a:r>
              <a:rPr lang="en-US" sz="1800" kern="0" dirty="0">
                <a:latin typeface="Arial" panose="020B0604020202020204" pitchFamily="34" charset="0"/>
                <a:ea typeface="Microsoft Sans Serif" panose="020B0604020202020204" pitchFamily="34" charset="0"/>
                <a:cs typeface="Arial" panose="020B0604020202020204" pitchFamily="34" charset="0"/>
              </a:rPr>
              <a:t>To be a </a:t>
            </a:r>
            <a:r>
              <a:rPr lang="en-US" sz="1800" kern="0" dirty="0">
                <a:solidFill>
                  <a:srgbClr val="FF0000"/>
                </a:solidFill>
                <a:latin typeface="Arial" panose="020B0604020202020204" pitchFamily="34" charset="0"/>
                <a:ea typeface="Microsoft Sans Serif" panose="020B0604020202020204" pitchFamily="34" charset="0"/>
                <a:cs typeface="Arial" panose="020B0604020202020204" pitchFamily="34" charset="0"/>
              </a:rPr>
              <a:t>prominent legal education Institution</a:t>
            </a:r>
            <a:r>
              <a:rPr lang="en-US" sz="1800" kern="0" dirty="0">
                <a:latin typeface="Arial" panose="020B0604020202020204" pitchFamily="34" charset="0"/>
                <a:ea typeface="Microsoft Sans Serif" panose="020B0604020202020204" pitchFamily="34" charset="0"/>
                <a:cs typeface="Arial" panose="020B0604020202020204" pitchFamily="34" charset="0"/>
              </a:rPr>
              <a:t> for the </a:t>
            </a:r>
            <a:r>
              <a:rPr lang="en-US" sz="18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promotion of academics </a:t>
            </a:r>
            <a:r>
              <a:rPr lang="en-US" sz="1800" dirty="0">
                <a:latin typeface="Arial" panose="020B0604020202020204" pitchFamily="34" charset="0"/>
                <a:ea typeface="Microsoft Sans Serif" panose="020B0604020202020204" pitchFamily="34" charset="0"/>
                <a:cs typeface="Arial" panose="020B0604020202020204" pitchFamily="34" charset="0"/>
              </a:rPr>
              <a:t>and </a:t>
            </a:r>
            <a:r>
              <a:rPr lang="en-US" sz="1800" dirty="0">
                <a:solidFill>
                  <a:srgbClr val="FF0000"/>
                </a:solidFill>
                <a:latin typeface="Arial" panose="020B0604020202020204" pitchFamily="34" charset="0"/>
                <a:ea typeface="Microsoft Sans Serif" panose="020B0604020202020204" pitchFamily="34" charset="0"/>
                <a:cs typeface="Arial" panose="020B0604020202020204" pitchFamily="34" charset="0"/>
              </a:rPr>
              <a:t>excellence in legal research</a:t>
            </a:r>
            <a:r>
              <a:rPr lang="en-US" sz="1800" dirty="0">
                <a:solidFill>
                  <a:schemeClr val="accent1"/>
                </a:solidFill>
                <a:latin typeface="Arial" panose="020B0604020202020204" pitchFamily="34" charset="0"/>
                <a:ea typeface="Microsoft Sans Serif" panose="020B0604020202020204" pitchFamily="34" charset="0"/>
                <a:cs typeface="Arial" panose="020B0604020202020204" pitchFamily="34" charset="0"/>
              </a:rPr>
              <a:t>.</a:t>
            </a:r>
            <a:r>
              <a:rPr lang="en-US" sz="1800" dirty="0">
                <a:latin typeface="Arial" panose="020B0604020202020204" pitchFamily="34" charset="0"/>
                <a:ea typeface="Microsoft Sans Serif" panose="020B0604020202020204" pitchFamily="34" charset="0"/>
                <a:cs typeface="Arial" panose="020B0604020202020204" pitchFamily="34" charset="0"/>
              </a:rPr>
              <a:t> </a:t>
            </a:r>
            <a:endParaRPr lang="en-US" sz="1800" dirty="0">
              <a:solidFill>
                <a:srgbClr val="FF0000"/>
              </a:solidFill>
              <a:latin typeface="Arial" panose="020B0604020202020204" pitchFamily="34" charset="0"/>
              <a:ea typeface="Microsoft Sans Serif"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id="{850760F3-AE83-E374-E460-40B3465797B5}"/>
              </a:ext>
            </a:extLst>
          </p:cNvPr>
          <p:cNvSpPr/>
          <p:nvPr/>
        </p:nvSpPr>
        <p:spPr>
          <a:xfrm>
            <a:off x="902970" y="1789762"/>
            <a:ext cx="708660" cy="7123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Right 9">
            <a:extLst>
              <a:ext uri="{FF2B5EF4-FFF2-40B4-BE49-F238E27FC236}">
                <a16:creationId xmlns:a16="http://schemas.microsoft.com/office/drawing/2014/main" id="{6FE99D56-1E52-F3B2-4D66-0925B928BE26}"/>
              </a:ext>
            </a:extLst>
          </p:cNvPr>
          <p:cNvSpPr/>
          <p:nvPr/>
        </p:nvSpPr>
        <p:spPr>
          <a:xfrm>
            <a:off x="2748917" y="3871955"/>
            <a:ext cx="757908" cy="651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7080E18F-2BF4-FD34-B202-494CA0FE34A2}"/>
              </a:ext>
            </a:extLst>
          </p:cNvPr>
          <p:cNvSpPr txBox="1"/>
          <p:nvPr/>
        </p:nvSpPr>
        <p:spPr>
          <a:xfrm>
            <a:off x="8002439" y="1867806"/>
            <a:ext cx="3960962" cy="400110"/>
          </a:xfrm>
          <a:prstGeom prst="rect">
            <a:avLst/>
          </a:prstGeom>
          <a:solidFill>
            <a:srgbClr val="92D050"/>
          </a:solidFill>
          <a:ln>
            <a:solidFill>
              <a:schemeClr val="tx1"/>
            </a:solidFill>
          </a:ln>
        </p:spPr>
        <p:txBody>
          <a:bodyPr wrap="square" rtlCol="0">
            <a:spAutoFit/>
          </a:bodyPr>
          <a:lstStyle/>
          <a:p>
            <a:pPr algn="ctr"/>
            <a:r>
              <a:rPr lang="en-IN" sz="2000" b="1" dirty="0"/>
              <a:t>SOLS JOURNEY SINCE 2013</a:t>
            </a:r>
          </a:p>
        </p:txBody>
      </p:sp>
      <p:graphicFrame>
        <p:nvGraphicFramePr>
          <p:cNvPr id="9" name="Diagram 8">
            <a:extLst>
              <a:ext uri="{FF2B5EF4-FFF2-40B4-BE49-F238E27FC236}">
                <a16:creationId xmlns:a16="http://schemas.microsoft.com/office/drawing/2014/main" id="{FB0EF3E8-106E-4B48-5D11-30E5714939D8}"/>
              </a:ext>
            </a:extLst>
          </p:cNvPr>
          <p:cNvGraphicFramePr/>
          <p:nvPr>
            <p:extLst>
              <p:ext uri="{D42A27DB-BD31-4B8C-83A1-F6EECF244321}">
                <p14:modId xmlns:p14="http://schemas.microsoft.com/office/powerpoint/2010/main" val="2153704453"/>
              </p:ext>
            </p:extLst>
          </p:nvPr>
        </p:nvGraphicFramePr>
        <p:xfrm>
          <a:off x="8092440" y="2398362"/>
          <a:ext cx="3870961" cy="3488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
            <a:extLst>
              <a:ext uri="{FF2B5EF4-FFF2-40B4-BE49-F238E27FC236}">
                <a16:creationId xmlns:a16="http://schemas.microsoft.com/office/drawing/2014/main" id="{5B0C3D34-7F5D-D07D-2021-A14CC77895A0}"/>
              </a:ext>
            </a:extLst>
          </p:cNvPr>
          <p:cNvSpPr>
            <a:spLocks noChangeArrowheads="1"/>
          </p:cNvSpPr>
          <p:nvPr/>
        </p:nvSpPr>
        <p:spPr bwMode="auto">
          <a:xfrm>
            <a:off x="8399239" y="5983226"/>
            <a:ext cx="2352426"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7"/>
              </a:rPr>
              <a:t>BCI APPROVAL_2024-25.pdf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D53D2ED2-A228-A8DD-E0DF-C9C36E9C2A2B}"/>
              </a:ext>
            </a:extLst>
          </p:cNvPr>
          <p:cNvSpPr txBox="1"/>
          <p:nvPr/>
        </p:nvSpPr>
        <p:spPr>
          <a:xfrm>
            <a:off x="49624" y="5925451"/>
            <a:ext cx="3653696" cy="523220"/>
          </a:xfrm>
          <a:prstGeom prst="rect">
            <a:avLst/>
          </a:prstGeom>
          <a:noFill/>
          <a:ln>
            <a:solidFill>
              <a:schemeClr val="tx1"/>
            </a:solidFill>
          </a:ln>
        </p:spPr>
        <p:txBody>
          <a:bodyPr wrap="square">
            <a:spAutoFit/>
          </a:bodyPr>
          <a:lstStyle/>
          <a:p>
            <a:r>
              <a:rPr lang="en-IN" sz="1400" dirty="0">
                <a:hlinkClick r:id="rId8"/>
              </a:rPr>
              <a:t>https://www.krmangalam.edu.in/pdfs/Approval/8-DHE-NOC-2015-16.pdf</a:t>
            </a:r>
            <a:r>
              <a:rPr lang="en-IN" sz="14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7BC8-8EA0-695C-8A3B-2B1EF1F8A484}"/>
              </a:ext>
            </a:extLst>
          </p:cNvPr>
          <p:cNvSpPr>
            <a:spLocks noGrp="1"/>
          </p:cNvSpPr>
          <p:nvPr>
            <p:ph type="title"/>
          </p:nvPr>
        </p:nvSpPr>
        <p:spPr>
          <a:xfrm>
            <a:off x="19266" y="41187"/>
            <a:ext cx="9490364" cy="744937"/>
          </a:xfrm>
          <a:solidFill>
            <a:srgbClr val="C00000"/>
          </a:solidFill>
        </p:spPr>
        <p:txBody>
          <a:bodyPr>
            <a:normAutofit/>
          </a:bodyPr>
          <a:lstStyle/>
          <a:p>
            <a:pPr algn="ctr"/>
            <a:r>
              <a:rPr lang="en-IN" sz="3600" b="1">
                <a:solidFill>
                  <a:schemeClr val="bg1"/>
                </a:solidFill>
                <a:latin typeface="Rockwell" panose="02060603020205020403" pitchFamily="18" charset="0"/>
              </a:rPr>
              <a:t>STUDENT &amp; FACULTY STRENGTH</a:t>
            </a:r>
          </a:p>
        </p:txBody>
      </p:sp>
      <p:graphicFrame>
        <p:nvGraphicFramePr>
          <p:cNvPr id="5" name="Content Placeholder 4">
            <a:extLst>
              <a:ext uri="{FF2B5EF4-FFF2-40B4-BE49-F238E27FC236}">
                <a16:creationId xmlns:a16="http://schemas.microsoft.com/office/drawing/2014/main" id="{8E2A51EA-3EED-A7E6-03A9-34E5D1E61556}"/>
              </a:ext>
            </a:extLst>
          </p:cNvPr>
          <p:cNvGraphicFramePr>
            <a:graphicFrameLocks noGrp="1"/>
          </p:cNvGraphicFramePr>
          <p:nvPr>
            <p:ph idx="1"/>
            <p:extLst>
              <p:ext uri="{D42A27DB-BD31-4B8C-83A1-F6EECF244321}">
                <p14:modId xmlns:p14="http://schemas.microsoft.com/office/powerpoint/2010/main" val="401721899"/>
              </p:ext>
            </p:extLst>
          </p:nvPr>
        </p:nvGraphicFramePr>
        <p:xfrm>
          <a:off x="67667" y="898366"/>
          <a:ext cx="3874120" cy="1576362"/>
        </p:xfrm>
        <a:graphic>
          <a:graphicData uri="http://schemas.openxmlformats.org/drawingml/2006/table">
            <a:tbl>
              <a:tblPr firstRow="1" bandRow="1">
                <a:tableStyleId>{5C22544A-7EE6-4342-B048-85BDC9FD1C3A}</a:tableStyleId>
              </a:tblPr>
              <a:tblGrid>
                <a:gridCol w="2101045">
                  <a:extLst>
                    <a:ext uri="{9D8B030D-6E8A-4147-A177-3AD203B41FA5}">
                      <a16:colId xmlns:a16="http://schemas.microsoft.com/office/drawing/2014/main" val="3154586147"/>
                    </a:ext>
                  </a:extLst>
                </a:gridCol>
                <a:gridCol w="1773075">
                  <a:extLst>
                    <a:ext uri="{9D8B030D-6E8A-4147-A177-3AD203B41FA5}">
                      <a16:colId xmlns:a16="http://schemas.microsoft.com/office/drawing/2014/main" val="2810921933"/>
                    </a:ext>
                  </a:extLst>
                </a:gridCol>
              </a:tblGrid>
              <a:tr h="387985">
                <a:tc gridSpan="2">
                  <a:txBody>
                    <a:bodyPr/>
                    <a:lstStyle/>
                    <a:p>
                      <a:pPr algn="ctr"/>
                      <a:r>
                        <a:rPr lang="en-IN" sz="2000" dirty="0">
                          <a:solidFill>
                            <a:schemeClr val="bg1"/>
                          </a:solidFill>
                        </a:rPr>
                        <a:t>Student Strength (A.Y. 2024-25)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en-IN"/>
                    </a:p>
                  </a:txBody>
                  <a:tcPr/>
                </a:tc>
                <a:extLst>
                  <a:ext uri="{0D108BD9-81ED-4DB2-BD59-A6C34878D82A}">
                    <a16:rowId xmlns:a16="http://schemas.microsoft.com/office/drawing/2014/main" val="2981920182"/>
                  </a:ext>
                </a:extLst>
              </a:tr>
              <a:tr h="393374">
                <a:tc>
                  <a:txBody>
                    <a:bodyPr/>
                    <a:lstStyle/>
                    <a:p>
                      <a:pPr algn="ctr"/>
                      <a:r>
                        <a:rPr lang="en-IN" b="1" dirty="0"/>
                        <a:t>Total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b="1" dirty="0"/>
                        <a:t>615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62767346"/>
                  </a:ext>
                </a:extLst>
              </a:tr>
              <a:tr h="393374">
                <a:tc>
                  <a:txBody>
                    <a:bodyPr/>
                    <a:lstStyle/>
                    <a:p>
                      <a:pPr algn="ctr"/>
                      <a:r>
                        <a:rPr lang="en-IN" b="1" dirty="0"/>
                        <a:t>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b="1" dirty="0"/>
                        <a:t>573</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958660294"/>
                  </a:ext>
                </a:extLst>
              </a:tr>
              <a:tr h="393374">
                <a:tc>
                  <a:txBody>
                    <a:bodyPr/>
                    <a:lstStyle/>
                    <a:p>
                      <a:pPr algn="ctr"/>
                      <a:r>
                        <a:rPr lang="en-IN" b="1" dirty="0"/>
                        <a:t>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b="1" dirty="0"/>
                        <a:t>42</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88280132"/>
                  </a:ext>
                </a:extLst>
              </a:tr>
            </a:tbl>
          </a:graphicData>
        </a:graphic>
      </p:graphicFrame>
      <p:sp>
        <p:nvSpPr>
          <p:cNvPr id="4" name="Slide Number Placeholder 3">
            <a:extLst>
              <a:ext uri="{FF2B5EF4-FFF2-40B4-BE49-F238E27FC236}">
                <a16:creationId xmlns:a16="http://schemas.microsoft.com/office/drawing/2014/main" id="{E2B499E5-3E25-981D-0DB6-C40679D62E02}"/>
              </a:ext>
            </a:extLst>
          </p:cNvPr>
          <p:cNvSpPr>
            <a:spLocks noGrp="1"/>
          </p:cNvSpPr>
          <p:nvPr>
            <p:ph type="sldNum" sz="quarter" idx="12"/>
          </p:nvPr>
        </p:nvSpPr>
        <p:spPr>
          <a:xfrm>
            <a:off x="10614399" y="6356988"/>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20</a:t>
            </a:fld>
            <a:endParaRPr lang="en-IN" sz="1200" b="1" dirty="0">
              <a:solidFill>
                <a:schemeClr val="tx1"/>
              </a:solidFill>
              <a:latin typeface="Albertus Extra Bold" panose="020E0802040304020204" pitchFamily="34" charset="0"/>
            </a:endParaRPr>
          </a:p>
        </p:txBody>
      </p:sp>
      <p:graphicFrame>
        <p:nvGraphicFramePr>
          <p:cNvPr id="8" name="Table 7">
            <a:extLst>
              <a:ext uri="{FF2B5EF4-FFF2-40B4-BE49-F238E27FC236}">
                <a16:creationId xmlns:a16="http://schemas.microsoft.com/office/drawing/2014/main" id="{BC22A51D-4829-4EEA-9CE8-126811AF5774}"/>
              </a:ext>
            </a:extLst>
          </p:cNvPr>
          <p:cNvGraphicFramePr>
            <a:graphicFrameLocks noGrp="1"/>
          </p:cNvGraphicFramePr>
          <p:nvPr>
            <p:extLst>
              <p:ext uri="{D42A27DB-BD31-4B8C-83A1-F6EECF244321}">
                <p14:modId xmlns:p14="http://schemas.microsoft.com/office/powerpoint/2010/main" val="3426663357"/>
              </p:ext>
            </p:extLst>
          </p:nvPr>
        </p:nvGraphicFramePr>
        <p:xfrm>
          <a:off x="107547" y="3192990"/>
          <a:ext cx="3874120" cy="2517570"/>
        </p:xfrm>
        <a:graphic>
          <a:graphicData uri="http://schemas.openxmlformats.org/drawingml/2006/table">
            <a:tbl>
              <a:tblPr firstRow="1" bandRow="1">
                <a:tableStyleId>{5C22544A-7EE6-4342-B048-85BDC9FD1C3A}</a:tableStyleId>
              </a:tblPr>
              <a:tblGrid>
                <a:gridCol w="2101045">
                  <a:extLst>
                    <a:ext uri="{9D8B030D-6E8A-4147-A177-3AD203B41FA5}">
                      <a16:colId xmlns:a16="http://schemas.microsoft.com/office/drawing/2014/main" val="1969159968"/>
                    </a:ext>
                  </a:extLst>
                </a:gridCol>
                <a:gridCol w="1773075">
                  <a:extLst>
                    <a:ext uri="{9D8B030D-6E8A-4147-A177-3AD203B41FA5}">
                      <a16:colId xmlns:a16="http://schemas.microsoft.com/office/drawing/2014/main" val="1130310611"/>
                    </a:ext>
                  </a:extLst>
                </a:gridCol>
              </a:tblGrid>
              <a:tr h="796056">
                <a:tc gridSpan="2">
                  <a:txBody>
                    <a:bodyPr/>
                    <a:lstStyle/>
                    <a:p>
                      <a:pPr marL="0" algn="ctr" defTabSz="457200" rtl="0" eaLnBrk="1" latinLnBrk="0" hangingPunct="1"/>
                      <a:r>
                        <a:rPr lang="en-IN" sz="2000" b="1" kern="1200" dirty="0">
                          <a:solidFill>
                            <a:schemeClr val="bg1"/>
                          </a:solidFill>
                          <a:latin typeface="+mn-lt"/>
                          <a:ea typeface="+mn-ea"/>
                          <a:cs typeface="+mn-cs"/>
                        </a:rPr>
                        <a:t>Ph.D. Scholars</a:t>
                      </a:r>
                      <a:endParaRPr lang="en-US" sz="2000" b="1" kern="1200" dirty="0">
                        <a:solidFill>
                          <a:schemeClr val="bg1"/>
                        </a:solidFill>
                        <a:latin typeface="+mn-lt"/>
                        <a:ea typeface="+mn-ea"/>
                        <a:cs typeface="+mn-cs"/>
                      </a:endParaRPr>
                    </a:p>
                    <a:p>
                      <a:pPr marL="0" lvl="0" algn="ctr" defTabSz="457200" rtl="0" eaLnBrk="1" latinLnBrk="0" hangingPunct="1">
                        <a:buNone/>
                      </a:pPr>
                      <a:r>
                        <a:rPr lang="en-IN" sz="2000" b="1" kern="1200" dirty="0">
                          <a:solidFill>
                            <a:schemeClr val="bg1"/>
                          </a:solidFill>
                          <a:latin typeface="+mn-lt"/>
                          <a:ea typeface="+mn-ea"/>
                          <a:cs typeface="+mn-cs"/>
                        </a:rPr>
                        <a:t> (Total enrolled till date- 41)</a:t>
                      </a:r>
                      <a:endParaRPr lang="en-US" sz="2000" b="1"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en-IN"/>
                    </a:p>
                  </a:txBody>
                  <a:tcPr/>
                </a:tc>
                <a:extLst>
                  <a:ext uri="{0D108BD9-81ED-4DB2-BD59-A6C34878D82A}">
                    <a16:rowId xmlns:a16="http://schemas.microsoft.com/office/drawing/2014/main" val="964244771"/>
                  </a:ext>
                </a:extLst>
              </a:tr>
              <a:tr h="858682">
                <a:tc>
                  <a:txBody>
                    <a:bodyPr/>
                    <a:lstStyle/>
                    <a:p>
                      <a:pPr algn="ctr"/>
                      <a:r>
                        <a:rPr lang="en-IN" b="1" dirty="0"/>
                        <a:t>Ph.D. Scholars (as on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b="1" dirty="0"/>
                        <a:t>25 </a:t>
                      </a:r>
                    </a:p>
                    <a:p>
                      <a:pPr algn="ctr"/>
                      <a:r>
                        <a:rPr lang="en-US" b="1" dirty="0"/>
                        <a:t>(Including 2 IRFs)</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76575879"/>
                  </a:ext>
                </a:extLst>
              </a:tr>
              <a:tr h="807114">
                <a:tc>
                  <a:txBody>
                    <a:bodyPr/>
                    <a:lstStyle/>
                    <a:p>
                      <a:pPr algn="ctr"/>
                      <a:r>
                        <a:rPr lang="en-IN" b="1" dirty="0"/>
                        <a:t>Ph.D. Awarded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b="1" dirty="0"/>
                        <a:t>16 </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15881435"/>
                  </a:ext>
                </a:extLst>
              </a:tr>
            </a:tbl>
          </a:graphicData>
        </a:graphic>
      </p:graphicFrame>
      <p:graphicFrame>
        <p:nvGraphicFramePr>
          <p:cNvPr id="3" name="Table 2">
            <a:extLst>
              <a:ext uri="{FF2B5EF4-FFF2-40B4-BE49-F238E27FC236}">
                <a16:creationId xmlns:a16="http://schemas.microsoft.com/office/drawing/2014/main" id="{504DC461-3F4B-88B4-8AA0-D8DAE5010918}"/>
              </a:ext>
            </a:extLst>
          </p:cNvPr>
          <p:cNvGraphicFramePr>
            <a:graphicFrameLocks noGrp="1"/>
          </p:cNvGraphicFramePr>
          <p:nvPr>
            <p:extLst>
              <p:ext uri="{D42A27DB-BD31-4B8C-83A1-F6EECF244321}">
                <p14:modId xmlns:p14="http://schemas.microsoft.com/office/powerpoint/2010/main" val="492693289"/>
              </p:ext>
            </p:extLst>
          </p:nvPr>
        </p:nvGraphicFramePr>
        <p:xfrm>
          <a:off x="4103820" y="898365"/>
          <a:ext cx="3550054" cy="3036734"/>
        </p:xfrm>
        <a:graphic>
          <a:graphicData uri="http://schemas.openxmlformats.org/drawingml/2006/table">
            <a:tbl>
              <a:tblPr firstRow="1" bandRow="1"/>
              <a:tblGrid>
                <a:gridCol w="2441665">
                  <a:extLst>
                    <a:ext uri="{9D8B030D-6E8A-4147-A177-3AD203B41FA5}">
                      <a16:colId xmlns:a16="http://schemas.microsoft.com/office/drawing/2014/main" val="2491248889"/>
                    </a:ext>
                  </a:extLst>
                </a:gridCol>
                <a:gridCol w="1108389">
                  <a:extLst>
                    <a:ext uri="{9D8B030D-6E8A-4147-A177-3AD203B41FA5}">
                      <a16:colId xmlns:a16="http://schemas.microsoft.com/office/drawing/2014/main" val="3624046635"/>
                    </a:ext>
                  </a:extLst>
                </a:gridCol>
              </a:tblGrid>
              <a:tr h="430334">
                <a:tc gridSpan="2">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marL="0" algn="ctr" defTabSz="914400" rtl="0" eaLnBrk="1" latinLnBrk="0" hangingPunct="1"/>
                      <a:r>
                        <a:rPr lang="en-IN" sz="2000" b="1" kern="1200" dirty="0">
                          <a:solidFill>
                            <a:schemeClr val="bg1"/>
                          </a:solidFill>
                          <a:latin typeface="+mn-lt"/>
                          <a:ea typeface="+mn-ea"/>
                          <a:cs typeface="+mn-cs"/>
                        </a:rPr>
                        <a:t>Faculty Members  (Total-18)</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3233"/>
                  </a:ext>
                </a:extLst>
              </a:tr>
              <a:tr h="7912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lang="en-IN" sz="1800" kern="1200" dirty="0">
                          <a:solidFill>
                            <a:schemeClr val="dk1"/>
                          </a:solidFill>
                          <a:latin typeface="+mn-lt"/>
                          <a:ea typeface="+mn-ea"/>
                          <a:cs typeface="+mn-cs"/>
                        </a:rPr>
                        <a:t>Chair Professor/ Professor</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IN" sz="2000" dirty="0"/>
                        <a:t>02</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006779"/>
                  </a:ext>
                </a:extLst>
              </a:tr>
              <a:tr h="6470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lang="en-IN" sz="1800" kern="1200">
                          <a:solidFill>
                            <a:schemeClr val="dk1"/>
                          </a:solidFill>
                          <a:latin typeface="+mn-lt"/>
                          <a:ea typeface="+mn-ea"/>
                          <a:cs typeface="+mn-cs"/>
                        </a:rPr>
                        <a:t>Associate Professors</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IN" sz="2000"/>
                        <a:t>02</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715239"/>
                  </a:ext>
                </a:extLst>
              </a:tr>
              <a:tr h="11680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lang="en-IN" sz="1800" kern="1200" dirty="0">
                          <a:solidFill>
                            <a:schemeClr val="dk1"/>
                          </a:solidFill>
                          <a:latin typeface="+mn-lt"/>
                          <a:ea typeface="+mn-ea"/>
                          <a:cs typeface="+mn-cs"/>
                        </a:rPr>
                        <a:t>Assistant Professor(Senior Scale)/ Assistant Professors</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IN" sz="2000" dirty="0"/>
                        <a:t>1+13</a:t>
                      </a:r>
                    </a:p>
                  </a:txBody>
                  <a:tcPr marL="45720" marR="4572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2463690"/>
                  </a:ext>
                </a:extLst>
              </a:tr>
            </a:tbl>
          </a:graphicData>
        </a:graphic>
      </p:graphicFrame>
      <p:pic>
        <p:nvPicPr>
          <p:cNvPr id="11" name="Picture 10">
            <a:extLst>
              <a:ext uri="{FF2B5EF4-FFF2-40B4-BE49-F238E27FC236}">
                <a16:creationId xmlns:a16="http://schemas.microsoft.com/office/drawing/2014/main" id="{5268CA9E-48CB-634A-C434-67942941BF71}"/>
              </a:ext>
            </a:extLst>
          </p:cNvPr>
          <p:cNvPicPr>
            <a:picLocks noChangeAspect="1"/>
          </p:cNvPicPr>
          <p:nvPr/>
        </p:nvPicPr>
        <p:blipFill>
          <a:blip r:embed="rId3"/>
          <a:stretch>
            <a:fillRect/>
          </a:stretch>
        </p:blipFill>
        <p:spPr>
          <a:xfrm>
            <a:off x="7776027" y="910999"/>
            <a:ext cx="4308426" cy="3159882"/>
          </a:xfrm>
          <a:prstGeom prst="rect">
            <a:avLst/>
          </a:prstGeom>
          <a:ln>
            <a:solidFill>
              <a:schemeClr val="tx1"/>
            </a:solidFill>
          </a:ln>
        </p:spPr>
      </p:pic>
      <p:graphicFrame>
        <p:nvGraphicFramePr>
          <p:cNvPr id="6" name="Chart 5">
            <a:extLst>
              <a:ext uri="{FF2B5EF4-FFF2-40B4-BE49-F238E27FC236}">
                <a16:creationId xmlns:a16="http://schemas.microsoft.com/office/drawing/2014/main" id="{0FACD759-8D81-5849-2FDA-DFFDA97E2E4B}"/>
              </a:ext>
            </a:extLst>
          </p:cNvPr>
          <p:cNvGraphicFramePr>
            <a:graphicFrameLocks/>
          </p:cNvGraphicFramePr>
          <p:nvPr>
            <p:extLst>
              <p:ext uri="{D42A27DB-BD31-4B8C-83A1-F6EECF244321}">
                <p14:modId xmlns:p14="http://schemas.microsoft.com/office/powerpoint/2010/main" val="1191144264"/>
              </p:ext>
            </p:extLst>
          </p:nvPr>
        </p:nvGraphicFramePr>
        <p:xfrm>
          <a:off x="4103821" y="4195756"/>
          <a:ext cx="7980632" cy="224858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1">
            <a:extLst>
              <a:ext uri="{FF2B5EF4-FFF2-40B4-BE49-F238E27FC236}">
                <a16:creationId xmlns:a16="http://schemas.microsoft.com/office/drawing/2014/main" id="{7F89DF74-20A3-D69B-354C-08B852120079}"/>
              </a:ext>
            </a:extLst>
          </p:cNvPr>
          <p:cNvSpPr>
            <a:spLocks noChangeArrowheads="1"/>
          </p:cNvSpPr>
          <p:nvPr/>
        </p:nvSpPr>
        <p:spPr bwMode="auto">
          <a:xfrm>
            <a:off x="0" y="2529154"/>
            <a:ext cx="12192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5"/>
              </a:rPr>
              <a:t>Final Programme and Intake 2023-24[1].pdf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143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14399" y="6389646"/>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21</a:t>
            </a:fld>
            <a:endParaRPr lang="en-IN" sz="1200" b="1" dirty="0">
              <a:solidFill>
                <a:schemeClr val="tx1"/>
              </a:solidFill>
              <a:latin typeface="Albertus Extra Bold" panose="020E0802040304020204" pitchFamily="34" charset="0"/>
            </a:endParaRPr>
          </a:p>
        </p:txBody>
      </p:sp>
      <p:sp>
        <p:nvSpPr>
          <p:cNvPr id="6" name="TextBox 5"/>
          <p:cNvSpPr txBox="1"/>
          <p:nvPr/>
        </p:nvSpPr>
        <p:spPr>
          <a:xfrm>
            <a:off x="2648529" y="1491343"/>
            <a:ext cx="7257471" cy="1077218"/>
          </a:xfrm>
          <a:prstGeom prst="rect">
            <a:avLst/>
          </a:prstGeom>
          <a:noFill/>
        </p:spPr>
        <p:txBody>
          <a:bodyPr wrap="square">
            <a:spAutoFit/>
          </a:bodyPr>
          <a:lstStyle/>
          <a:p>
            <a:pPr lvl="0" algn="ctr">
              <a:lnSpc>
                <a:spcPct val="90000"/>
              </a:lnSpc>
              <a:spcBef>
                <a:spcPts val="1000"/>
              </a:spcBef>
              <a:spcAft>
                <a:spcPts val="600"/>
              </a:spcAft>
            </a:pPr>
            <a:r>
              <a:rPr lang="en-US" sz="2000" b="1" dirty="0">
                <a:latin typeface="Arial" panose="020B0604020202020204" pitchFamily="34" charset="0"/>
                <a:ea typeface="Microsoft Sans Serif" panose="020B0604020202020204" pitchFamily="34" charset="0"/>
                <a:cs typeface="Arial" panose="020B0604020202020204" pitchFamily="34" charset="0"/>
              </a:rPr>
              <a:t>Curriculum Design and Development:</a:t>
            </a:r>
            <a:endParaRPr lang="en-US" sz="2000" b="1" dirty="0">
              <a:latin typeface="Arial" panose="020B0604020202020204" pitchFamily="34" charset="0"/>
              <a:cs typeface="Arial" panose="020B0604020202020204" pitchFamily="34" charset="0"/>
            </a:endParaRPr>
          </a:p>
          <a:p>
            <a:pPr marL="228600" lvl="0" indent="-228600" algn="ctr">
              <a:spcAft>
                <a:spcPts val="6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As per BCI Legal Education Rules, 2008</a:t>
            </a:r>
          </a:p>
          <a:p>
            <a:pPr marL="228600" lvl="0" indent="-228600">
              <a:spcAft>
                <a:spcPts val="600"/>
              </a:spcAft>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27D24A2-149F-07C0-A736-4D312A4DE9F4}"/>
              </a:ext>
            </a:extLst>
          </p:cNvPr>
          <p:cNvSpPr txBox="1">
            <a:spLocks/>
          </p:cNvSpPr>
          <p:nvPr/>
        </p:nvSpPr>
        <p:spPr>
          <a:xfrm>
            <a:off x="0" y="146023"/>
            <a:ext cx="9348356" cy="604837"/>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Rockwell" panose="02060603020205020403" pitchFamily="18" charset="0"/>
                <a:cs typeface="Arial" panose="020B0604020202020204" pitchFamily="34" charset="0"/>
              </a:rPr>
              <a:t>CURRICULAR ASPECTS</a:t>
            </a:r>
          </a:p>
        </p:txBody>
      </p:sp>
      <p:graphicFrame>
        <p:nvGraphicFramePr>
          <p:cNvPr id="5" name="Diagram 4">
            <a:extLst>
              <a:ext uri="{FF2B5EF4-FFF2-40B4-BE49-F238E27FC236}">
                <a16:creationId xmlns:a16="http://schemas.microsoft.com/office/drawing/2014/main" id="{6A38A03A-4251-B3D1-2F8F-2074B1E9B460}"/>
              </a:ext>
            </a:extLst>
          </p:cNvPr>
          <p:cNvGraphicFramePr/>
          <p:nvPr>
            <p:extLst>
              <p:ext uri="{D42A27DB-BD31-4B8C-83A1-F6EECF244321}">
                <p14:modId xmlns:p14="http://schemas.microsoft.com/office/powerpoint/2010/main" val="393024842"/>
              </p:ext>
            </p:extLst>
          </p:nvPr>
        </p:nvGraphicFramePr>
        <p:xfrm>
          <a:off x="171450" y="1014025"/>
          <a:ext cx="11753851" cy="5256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9F990EC1-F4F8-79C5-4E63-3AFBF82CC318}"/>
              </a:ext>
            </a:extLst>
          </p:cNvPr>
          <p:cNvSpPr>
            <a:spLocks noChangeArrowheads="1"/>
          </p:cNvSpPr>
          <p:nvPr/>
        </p:nvSpPr>
        <p:spPr bwMode="auto">
          <a:xfrm>
            <a:off x="171450" y="6063152"/>
            <a:ext cx="2477079"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8"/>
              </a:rPr>
              <a:t>SOLS MoM 2023-24.pdf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50FC9F-82AA-8845-3EB5-C13A2C2BBA3E}"/>
              </a:ext>
            </a:extLst>
          </p:cNvPr>
          <p:cNvSpPr>
            <a:spLocks noGrp="1"/>
          </p:cNvSpPr>
          <p:nvPr>
            <p:ph type="title"/>
          </p:nvPr>
        </p:nvSpPr>
        <p:spPr>
          <a:xfrm>
            <a:off x="0" y="5847"/>
            <a:ext cx="9490364" cy="744937"/>
          </a:xfrm>
          <a:solidFill>
            <a:srgbClr val="C00000"/>
          </a:solidFill>
        </p:spPr>
        <p:txBody>
          <a:bodyPr>
            <a:normAutofit/>
          </a:bodyPr>
          <a:lstStyle/>
          <a:p>
            <a:pPr algn="ctr"/>
            <a:r>
              <a:rPr lang="en-IN" sz="3600" b="1">
                <a:solidFill>
                  <a:schemeClr val="bg1"/>
                </a:solidFill>
                <a:latin typeface="Rockwell" panose="02060603020205020403" pitchFamily="18" charset="0"/>
              </a:rPr>
              <a:t>COURSE CURRICULUM</a:t>
            </a:r>
          </a:p>
        </p:txBody>
      </p:sp>
      <p:graphicFrame>
        <p:nvGraphicFramePr>
          <p:cNvPr id="5" name="Content Placeholder 4">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801061133"/>
              </p:ext>
            </p:extLst>
          </p:nvPr>
        </p:nvGraphicFramePr>
        <p:xfrm>
          <a:off x="107546" y="857216"/>
          <a:ext cx="5879079" cy="563067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492FD269-DA79-1627-2DF2-DA8553C53FDF}"/>
              </a:ext>
            </a:extLst>
          </p:cNvPr>
          <p:cNvSpPr>
            <a:spLocks noGrp="1"/>
          </p:cNvSpPr>
          <p:nvPr>
            <p:ph type="sldNum" sz="quarter" idx="12"/>
          </p:nvPr>
        </p:nvSpPr>
        <p:spPr>
          <a:xfrm>
            <a:off x="10607719" y="6377874"/>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22</a:t>
            </a:fld>
            <a:endParaRPr lang="en-IN" sz="1200" b="1" dirty="0">
              <a:solidFill>
                <a:schemeClr val="tx1"/>
              </a:solidFill>
              <a:latin typeface="Albertus Extra Bold" panose="020E0802040304020204" pitchFamily="34" charset="0"/>
            </a:endParaRPr>
          </a:p>
        </p:txBody>
      </p:sp>
      <p:graphicFrame>
        <p:nvGraphicFramePr>
          <p:cNvPr id="10" name="Table 9">
            <a:extLst>
              <a:ext uri="{FF2B5EF4-FFF2-40B4-BE49-F238E27FC236}">
                <a16:creationId xmlns:a16="http://schemas.microsoft.com/office/drawing/2014/main" id="{7635E5E2-4FD3-1B5E-3BF4-23C1F346F7E3}"/>
              </a:ext>
            </a:extLst>
          </p:cNvPr>
          <p:cNvGraphicFramePr>
            <a:graphicFrameLocks noGrp="1"/>
          </p:cNvGraphicFramePr>
          <p:nvPr>
            <p:extLst>
              <p:ext uri="{D42A27DB-BD31-4B8C-83A1-F6EECF244321}">
                <p14:modId xmlns:p14="http://schemas.microsoft.com/office/powerpoint/2010/main" val="1120307534"/>
              </p:ext>
            </p:extLst>
          </p:nvPr>
        </p:nvGraphicFramePr>
        <p:xfrm>
          <a:off x="6055360" y="3195072"/>
          <a:ext cx="3186501" cy="3200400"/>
        </p:xfrm>
        <a:graphic>
          <a:graphicData uri="http://schemas.openxmlformats.org/drawingml/2006/table">
            <a:tbl>
              <a:tblPr firstRow="1" bandRow="1">
                <a:tableStyleId>{10A1B5D5-9B99-4C35-A422-299274C87663}</a:tableStyleId>
              </a:tblPr>
              <a:tblGrid>
                <a:gridCol w="1394936">
                  <a:extLst>
                    <a:ext uri="{9D8B030D-6E8A-4147-A177-3AD203B41FA5}">
                      <a16:colId xmlns:a16="http://schemas.microsoft.com/office/drawing/2014/main" val="1498381580"/>
                    </a:ext>
                  </a:extLst>
                </a:gridCol>
                <a:gridCol w="1791565">
                  <a:extLst>
                    <a:ext uri="{9D8B030D-6E8A-4147-A177-3AD203B41FA5}">
                      <a16:colId xmlns:a16="http://schemas.microsoft.com/office/drawing/2014/main" val="3669605176"/>
                    </a:ext>
                  </a:extLst>
                </a:gridCol>
              </a:tblGrid>
              <a:tr h="456996">
                <a:tc>
                  <a:txBody>
                    <a:bodyPr/>
                    <a:lstStyle/>
                    <a:p>
                      <a:pPr algn="ctr"/>
                      <a:r>
                        <a:rPr lang="en-IN" sz="1800" dirty="0">
                          <a:solidFill>
                            <a:schemeClr val="tx1"/>
                          </a:solidFill>
                        </a:rPr>
                        <a:t>YEAR</a:t>
                      </a:r>
                      <a:endParaRPr lang="en-IN"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solidFill>
                            <a:schemeClr val="tx1"/>
                          </a:solidFill>
                        </a:rPr>
                        <a:t>No. of VAC Courses </a:t>
                      </a:r>
                      <a:endParaRPr lang="en-IN"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944214"/>
                  </a:ext>
                </a:extLst>
              </a:tr>
              <a:tr h="354419">
                <a:tc>
                  <a:txBody>
                    <a:bodyPr/>
                    <a:lstStyle/>
                    <a:p>
                      <a:pPr marL="0" algn="ctr" defTabSz="914400" rtl="0" eaLnBrk="1" latinLnBrk="0" hangingPunct="1"/>
                      <a:r>
                        <a:rPr lang="en-IN" sz="1800" b="1" kern="1200" dirty="0">
                          <a:solidFill>
                            <a:schemeClr val="dk1"/>
                          </a:solidFill>
                          <a:latin typeface="+mn-lt"/>
                          <a:ea typeface="+mn-ea"/>
                          <a:cs typeface="+mn-cs"/>
                        </a:rPr>
                        <a:t>2024-25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0708587"/>
                  </a:ext>
                </a:extLst>
              </a:tr>
              <a:tr h="354419">
                <a:tc>
                  <a:txBody>
                    <a:bodyPr/>
                    <a:lstStyle/>
                    <a:p>
                      <a:pPr marL="0" algn="ctr" defTabSz="914400" rtl="0" eaLnBrk="1" latinLnBrk="0" hangingPunct="1"/>
                      <a:r>
                        <a:rPr lang="en-IN" sz="1800" kern="1200" dirty="0">
                          <a:solidFill>
                            <a:schemeClr val="dk1"/>
                          </a:solidFill>
                          <a:latin typeface="+mn-lt"/>
                          <a:ea typeface="+mn-ea"/>
                          <a:cs typeface="+mn-cs"/>
                        </a:rPr>
                        <a:t>2023-24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7</a:t>
                      </a:r>
                      <a:endParaRPr lang="en-IN" sz="1800" b="1"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4084"/>
                  </a:ext>
                </a:extLst>
              </a:tr>
              <a:tr h="354419">
                <a:tc>
                  <a:txBody>
                    <a:bodyPr/>
                    <a:lstStyle/>
                    <a:p>
                      <a:pPr algn="ctr"/>
                      <a:r>
                        <a:rPr lang="en-IN" sz="1800"/>
                        <a:t>2022-23</a:t>
                      </a:r>
                      <a:endParaRPr lang="en-IN" sz="18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a:t>3</a:t>
                      </a:r>
                      <a:endParaRPr lang="en-IN" sz="18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806959"/>
                  </a:ext>
                </a:extLst>
              </a:tr>
              <a:tr h="354419">
                <a:tc>
                  <a:txBody>
                    <a:bodyPr/>
                    <a:lstStyle/>
                    <a:p>
                      <a:pPr algn="ctr"/>
                      <a:r>
                        <a:rPr lang="en-IN" sz="1800" dirty="0"/>
                        <a:t>2021-22</a:t>
                      </a:r>
                      <a:endParaRPr lang="en-IN" sz="1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t>1</a:t>
                      </a:r>
                      <a:endParaRPr lang="en-IN" sz="1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281075"/>
                  </a:ext>
                </a:extLst>
              </a:tr>
              <a:tr h="354419">
                <a:tc>
                  <a:txBody>
                    <a:bodyPr/>
                    <a:lstStyle/>
                    <a:p>
                      <a:pPr algn="ctr"/>
                      <a:r>
                        <a:rPr lang="en-IN" sz="1800"/>
                        <a:t>2020-21</a:t>
                      </a:r>
                      <a:endParaRPr lang="en-IN" sz="18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t>1</a:t>
                      </a:r>
                      <a:endParaRPr lang="en-IN" sz="1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8491590"/>
                  </a:ext>
                </a:extLst>
              </a:tr>
              <a:tr h="354419">
                <a:tc>
                  <a:txBody>
                    <a:bodyPr/>
                    <a:lstStyle/>
                    <a:p>
                      <a:pPr algn="ctr"/>
                      <a:r>
                        <a:rPr lang="en-IN" sz="1800"/>
                        <a:t>2019-20</a:t>
                      </a:r>
                      <a:endParaRPr lang="en-IN" sz="18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t>2</a:t>
                      </a:r>
                      <a:endParaRPr lang="en-IN" sz="1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205474"/>
                  </a:ext>
                </a:extLst>
              </a:tr>
              <a:tr h="354419">
                <a:tc>
                  <a:txBody>
                    <a:bodyPr/>
                    <a:lstStyle/>
                    <a:p>
                      <a:pPr algn="ctr"/>
                      <a:r>
                        <a:rPr lang="en-IN" sz="1800"/>
                        <a:t>2018-19</a:t>
                      </a:r>
                      <a:endParaRPr lang="en-IN" sz="18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t>2</a:t>
                      </a:r>
                      <a:endParaRPr lang="en-IN" sz="1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115863"/>
                  </a:ext>
                </a:extLst>
              </a:tr>
            </a:tbl>
          </a:graphicData>
        </a:graphic>
      </p:graphicFrame>
      <p:graphicFrame>
        <p:nvGraphicFramePr>
          <p:cNvPr id="12" name="Table 11">
            <a:extLst>
              <a:ext uri="{FF2B5EF4-FFF2-40B4-BE49-F238E27FC236}">
                <a16:creationId xmlns:a16="http://schemas.microsoft.com/office/drawing/2014/main" id="{604EE164-9675-56F4-DFF7-F89973CE95D7}"/>
              </a:ext>
            </a:extLst>
          </p:cNvPr>
          <p:cNvGraphicFramePr>
            <a:graphicFrameLocks noGrp="1"/>
          </p:cNvGraphicFramePr>
          <p:nvPr>
            <p:extLst>
              <p:ext uri="{D42A27DB-BD31-4B8C-83A1-F6EECF244321}">
                <p14:modId xmlns:p14="http://schemas.microsoft.com/office/powerpoint/2010/main" val="2260464706"/>
              </p:ext>
            </p:extLst>
          </p:nvPr>
        </p:nvGraphicFramePr>
        <p:xfrm>
          <a:off x="9310596" y="838200"/>
          <a:ext cx="2740813" cy="5539671"/>
        </p:xfrm>
        <a:graphic>
          <a:graphicData uri="http://schemas.openxmlformats.org/drawingml/2006/table">
            <a:tbl>
              <a:tblPr/>
              <a:tblGrid>
                <a:gridCol w="2740813">
                  <a:extLst>
                    <a:ext uri="{9D8B030D-6E8A-4147-A177-3AD203B41FA5}">
                      <a16:colId xmlns:a16="http://schemas.microsoft.com/office/drawing/2014/main" val="2282949231"/>
                    </a:ext>
                  </a:extLst>
                </a:gridCol>
              </a:tblGrid>
              <a:tr h="471481">
                <a:tc>
                  <a:txBody>
                    <a:bodyPr/>
                    <a:lstStyle/>
                    <a:p>
                      <a:pPr algn="ctr" fontAlgn="ctr">
                        <a:lnSpc>
                          <a:spcPct val="150000"/>
                        </a:lnSpc>
                      </a:pPr>
                      <a:r>
                        <a:rPr lang="en-IN" sz="1600" b="0" i="0" u="none" strike="noStrike" dirty="0">
                          <a:solidFill>
                            <a:srgbClr val="000000"/>
                          </a:solidFill>
                          <a:effectLst/>
                          <a:latin typeface="Times New Roman"/>
                        </a:rPr>
                        <a:t>Etiquettes for Professionals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486073569"/>
                  </a:ext>
                </a:extLst>
              </a:tr>
              <a:tr h="935798">
                <a:tc>
                  <a:txBody>
                    <a:bodyPr/>
                    <a:lstStyle/>
                    <a:p>
                      <a:pPr algn="ctr" fontAlgn="ctr">
                        <a:lnSpc>
                          <a:spcPct val="150000"/>
                        </a:lnSpc>
                      </a:pPr>
                      <a:r>
                        <a:rPr lang="en-US" sz="1600" b="0" i="0" u="none" strike="noStrike" dirty="0">
                          <a:solidFill>
                            <a:srgbClr val="000000"/>
                          </a:solidFill>
                          <a:effectLst/>
                          <a:latin typeface="Times New Roman"/>
                        </a:rPr>
                        <a:t>Cyber Crime with Special Reference to Social Media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46930595"/>
                  </a:ext>
                </a:extLst>
              </a:tr>
              <a:tr h="1144340">
                <a:tc>
                  <a:txBody>
                    <a:bodyPr/>
                    <a:lstStyle/>
                    <a:p>
                      <a:pPr algn="ctr" fontAlgn="ctr">
                        <a:lnSpc>
                          <a:spcPct val="150000"/>
                        </a:lnSpc>
                      </a:pPr>
                      <a:r>
                        <a:rPr lang="en-US" sz="1600" b="0" i="0" u="none" strike="noStrike" dirty="0">
                          <a:solidFill>
                            <a:srgbClr val="000000"/>
                          </a:solidFill>
                          <a:effectLst/>
                          <a:latin typeface="Times New Roman"/>
                        </a:rPr>
                        <a:t>Self- Directed Emotional Learning for Empathy and Kindness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92914263"/>
                  </a:ext>
                </a:extLst>
              </a:tr>
              <a:tr h="841648">
                <a:tc>
                  <a:txBody>
                    <a:bodyPr/>
                    <a:lstStyle/>
                    <a:p>
                      <a:pPr algn="ctr" fontAlgn="ctr">
                        <a:lnSpc>
                          <a:spcPct val="150000"/>
                        </a:lnSpc>
                      </a:pPr>
                      <a:r>
                        <a:rPr lang="en-US" sz="1600" b="0" i="0" u="none" strike="noStrike" dirty="0">
                          <a:solidFill>
                            <a:srgbClr val="000000"/>
                          </a:solidFill>
                          <a:effectLst/>
                          <a:latin typeface="Times New Roman"/>
                        </a:rPr>
                        <a:t>Application of Sustainable Development Goals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922937413"/>
                  </a:ext>
                </a:extLst>
              </a:tr>
              <a:tr h="841648">
                <a:tc>
                  <a:txBody>
                    <a:bodyPr/>
                    <a:lstStyle/>
                    <a:p>
                      <a:pPr algn="ctr" fontAlgn="ctr">
                        <a:lnSpc>
                          <a:spcPct val="150000"/>
                        </a:lnSpc>
                      </a:pPr>
                      <a:r>
                        <a:rPr lang="en-US" sz="1600" b="0" i="0" u="none" strike="noStrike" dirty="0">
                          <a:solidFill>
                            <a:srgbClr val="000000"/>
                          </a:solidFill>
                          <a:effectLst/>
                          <a:latin typeface="Times New Roman"/>
                        </a:rPr>
                        <a:t>Contemporary Issues under Copyright Law</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046818052"/>
                  </a:ext>
                </a:extLst>
              </a:tr>
              <a:tr h="1304756">
                <a:tc>
                  <a:txBody>
                    <a:bodyPr/>
                    <a:lstStyle/>
                    <a:p>
                      <a:pPr algn="ctr" fontAlgn="b">
                        <a:lnSpc>
                          <a:spcPct val="150000"/>
                        </a:lnSpc>
                      </a:pPr>
                      <a:r>
                        <a:rPr lang="en-US" sz="1600" b="0" i="0" u="none" strike="noStrike" dirty="0">
                          <a:solidFill>
                            <a:srgbClr val="000000"/>
                          </a:solidFill>
                          <a:effectLst/>
                          <a:latin typeface="Times New Roman"/>
                        </a:rPr>
                        <a:t>Self Directed Emotional Learning for Empathy and Kindness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05630433"/>
                  </a:ext>
                </a:extLst>
              </a:tr>
            </a:tbl>
          </a:graphicData>
        </a:graphic>
      </p:graphicFrame>
      <p:sp>
        <p:nvSpPr>
          <p:cNvPr id="13" name="Arrow: Notched Right 12">
            <a:extLst>
              <a:ext uri="{FF2B5EF4-FFF2-40B4-BE49-F238E27FC236}">
                <a16:creationId xmlns:a16="http://schemas.microsoft.com/office/drawing/2014/main" id="{A7AC37C5-7F14-80C8-CB82-F672E6C1F282}"/>
              </a:ext>
            </a:extLst>
          </p:cNvPr>
          <p:cNvSpPr/>
          <p:nvPr/>
        </p:nvSpPr>
        <p:spPr>
          <a:xfrm>
            <a:off x="6351031" y="1323135"/>
            <a:ext cx="2770514" cy="1235119"/>
          </a:xfrm>
          <a:prstGeom prst="notch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b="1" i="0" u="none" strike="noStrike" kern="0" cap="none" spc="0" normalizeH="0" baseline="0" noProof="0" dirty="0">
              <a:ln>
                <a:noFill/>
              </a:ln>
              <a:solidFill>
                <a:schemeClr val="bg1"/>
              </a:solidFill>
              <a:effectLst/>
              <a:uLnTx/>
              <a:uFillTx/>
              <a:latin typeface="Calibri" panose="020F0502020204030204"/>
              <a:ea typeface="+mn-ea"/>
              <a:cs typeface="+mn-cs"/>
            </a:endParaRPr>
          </a:p>
          <a:p>
            <a:pPr algn="ctr"/>
            <a:r>
              <a:rPr kumimoji="0" lang="en-US" b="1" i="0" u="none" strike="noStrike" kern="0" cap="none" spc="0" normalizeH="0" baseline="0" noProof="0" dirty="0">
                <a:ln>
                  <a:noFill/>
                </a:ln>
                <a:solidFill>
                  <a:schemeClr val="tx1"/>
                </a:solidFill>
                <a:effectLst/>
                <a:uLnTx/>
                <a:uFillTx/>
                <a:latin typeface="Calibri" panose="020F0502020204030204"/>
                <a:ea typeface="+mn-ea"/>
                <a:cs typeface="+mn-cs"/>
              </a:rPr>
              <a:t>VALUE ADDED COURSES</a:t>
            </a:r>
            <a:r>
              <a:rPr lang="en-US" b="1" kern="0" dirty="0">
                <a:solidFill>
                  <a:schemeClr val="tx1"/>
                </a:solidFill>
                <a:latin typeface="Calibri" panose="020F0502020204030204"/>
              </a:rPr>
              <a:t> </a:t>
            </a:r>
            <a:r>
              <a:rPr kumimoji="0" lang="en-US" b="1" i="0" u="none" strike="noStrike" kern="0" cap="none" spc="0" normalizeH="0" baseline="0" noProof="0" dirty="0">
                <a:ln>
                  <a:noFill/>
                </a:ln>
                <a:solidFill>
                  <a:schemeClr val="tx1"/>
                </a:solidFill>
                <a:effectLst/>
                <a:uLnTx/>
                <a:uFillTx/>
                <a:latin typeface="Calibri" panose="020F0502020204030204"/>
                <a:ea typeface="+mn-ea"/>
                <a:cs typeface="+mn-cs"/>
              </a:rPr>
              <a:t>  </a:t>
            </a:r>
            <a:endParaRPr kumimoji="0" lang="en-IN" b="0" i="0" u="none" strike="noStrike" kern="0" cap="none" spc="0" normalizeH="0" baseline="0" noProof="0" dirty="0">
              <a:ln>
                <a:noFill/>
              </a:ln>
              <a:solidFill>
                <a:schemeClr val="tx1"/>
              </a:solidFill>
              <a:effectLst/>
              <a:uLnTx/>
              <a:uFillTx/>
              <a:latin typeface="Calibri" panose="020F0502020204030204"/>
              <a:ea typeface="+mn-ea"/>
              <a:cs typeface="+mn-cs"/>
            </a:endParaRPr>
          </a:p>
          <a:p>
            <a:pPr algn="ctr"/>
            <a:endParaRPr lang="en-IN" dirty="0"/>
          </a:p>
        </p:txBody>
      </p:sp>
      <p:sp>
        <p:nvSpPr>
          <p:cNvPr id="2" name="Rectangle 1">
            <a:extLst>
              <a:ext uri="{FF2B5EF4-FFF2-40B4-BE49-F238E27FC236}">
                <a16:creationId xmlns:a16="http://schemas.microsoft.com/office/drawing/2014/main" id="{7F47B33E-5950-E404-5696-73E26F156B84}"/>
              </a:ext>
            </a:extLst>
          </p:cNvPr>
          <p:cNvSpPr>
            <a:spLocks noChangeArrowheads="1"/>
          </p:cNvSpPr>
          <p:nvPr/>
        </p:nvSpPr>
        <p:spPr bwMode="auto">
          <a:xfrm>
            <a:off x="6114758" y="898460"/>
            <a:ext cx="294586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hlinkClick r:id="rId4"/>
              </a:rPr>
              <a:t>Scheme of Studies 2023-24.xlsx</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75A07BE-5966-EAB1-1C14-914A2998C125}"/>
              </a:ext>
            </a:extLst>
          </p:cNvPr>
          <p:cNvSpPr>
            <a:spLocks noChangeArrowheads="1"/>
          </p:cNvSpPr>
          <p:nvPr/>
        </p:nvSpPr>
        <p:spPr bwMode="auto">
          <a:xfrm>
            <a:off x="6205377" y="2790450"/>
            <a:ext cx="274081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hlinkClick r:id="rId5"/>
              </a:rPr>
              <a:t>Scanned Copies of VAC 2018-23</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8794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9566-5F3A-846C-74E0-6B6C1847EF03}"/>
              </a:ext>
            </a:extLst>
          </p:cNvPr>
          <p:cNvSpPr>
            <a:spLocks noGrp="1"/>
          </p:cNvSpPr>
          <p:nvPr>
            <p:ph type="title"/>
          </p:nvPr>
        </p:nvSpPr>
        <p:spPr>
          <a:xfrm>
            <a:off x="-1" y="188556"/>
            <a:ext cx="9697453" cy="644564"/>
          </a:xfrm>
          <a:solidFill>
            <a:srgbClr val="C00000"/>
          </a:solidFill>
        </p:spPr>
        <p:txBody>
          <a:bodyPr vert="horz" lIns="91440" tIns="45720" rIns="91440" bIns="45720" rtlCol="0" anchor="ctr">
            <a:noAutofit/>
          </a:bodyPr>
          <a:lstStyle/>
          <a:p>
            <a:pPr defTabSz="914400"/>
            <a:r>
              <a:rPr lang="en-US" sz="2600" b="1" dirty="0">
                <a:solidFill>
                  <a:prstClr val="white"/>
                </a:solidFill>
                <a:latin typeface="Calibri"/>
                <a:ea typeface="Calibri"/>
                <a:cs typeface="Calibri"/>
              </a:rPr>
              <a:t>COURSES RELATED TO EMPLOYABILITY, PROFESSIONAL ETHICS,GENDER, HUMAN VALUES</a:t>
            </a:r>
            <a:endParaRPr lang="en-IN" sz="2600" b="1" dirty="0">
              <a:solidFill>
                <a:prstClr val="white"/>
              </a:solidFill>
              <a:latin typeface="Calibri"/>
              <a:ea typeface="Calibri"/>
              <a:cs typeface="Calibri"/>
            </a:endParaRPr>
          </a:p>
        </p:txBody>
      </p:sp>
      <p:sp>
        <p:nvSpPr>
          <p:cNvPr id="4" name="Slide Number Placeholder 3">
            <a:extLst>
              <a:ext uri="{FF2B5EF4-FFF2-40B4-BE49-F238E27FC236}">
                <a16:creationId xmlns:a16="http://schemas.microsoft.com/office/drawing/2014/main" id="{CBA6A78A-913F-E8F8-94DB-54902447C61B}"/>
              </a:ext>
            </a:extLst>
          </p:cNvPr>
          <p:cNvSpPr>
            <a:spLocks noGrp="1"/>
          </p:cNvSpPr>
          <p:nvPr>
            <p:ph type="sldNum" sz="quarter" idx="12"/>
          </p:nvPr>
        </p:nvSpPr>
        <p:spPr>
          <a:xfrm>
            <a:off x="10657942" y="6377872"/>
            <a:ext cx="551167" cy="365125"/>
          </a:xfrm>
        </p:spPr>
        <p:txBody>
          <a:bodyPr/>
          <a:lstStyle/>
          <a:p>
            <a:fld id="{5F313B11-4BED-4CCD-96B8-4C5DBB2E6597}" type="slidenum">
              <a:rPr lang="en-IN" sz="1100" b="1" smtClean="0">
                <a:solidFill>
                  <a:schemeClr val="tx1"/>
                </a:solidFill>
                <a:latin typeface="Albertus Extra Bold" panose="020E0802040304020204" pitchFamily="34" charset="0"/>
              </a:rPr>
              <a:t>23</a:t>
            </a:fld>
            <a:endParaRPr lang="en-IN" sz="1100" b="1" dirty="0">
              <a:solidFill>
                <a:schemeClr val="tx1"/>
              </a:solidFill>
              <a:latin typeface="Albertus Extra Bold" panose="020E0802040304020204" pitchFamily="34" charset="0"/>
            </a:endParaRPr>
          </a:p>
        </p:txBody>
      </p:sp>
      <p:sp>
        <p:nvSpPr>
          <p:cNvPr id="6" name="Title 19">
            <a:extLst>
              <a:ext uri="{FF2B5EF4-FFF2-40B4-BE49-F238E27FC236}">
                <a16:creationId xmlns:a16="http://schemas.microsoft.com/office/drawing/2014/main" id="{A7337E01-FD2E-B6DD-081B-2FBF9F65DDAA}"/>
              </a:ext>
            </a:extLst>
          </p:cNvPr>
          <p:cNvSpPr txBox="1">
            <a:spLocks/>
          </p:cNvSpPr>
          <p:nvPr/>
        </p:nvSpPr>
        <p:spPr>
          <a:xfrm>
            <a:off x="7754122" y="892628"/>
            <a:ext cx="4406874" cy="794657"/>
          </a:xfrm>
          <a:prstGeom prst="rect">
            <a:avLst/>
          </a:prstGeom>
          <a:solidFill>
            <a:schemeClr val="accent6">
              <a:lumMod val="75000"/>
            </a:schemeClr>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IN" sz="2000" b="1" dirty="0">
                <a:solidFill>
                  <a:prstClr val="white"/>
                </a:solidFill>
                <a:latin typeface="Calibri"/>
                <a:ea typeface="Calibri"/>
                <a:cs typeface="Calibri"/>
              </a:rPr>
              <a:t>CURRICULUM COMPONENTS HAVING</a:t>
            </a:r>
          </a:p>
          <a:p>
            <a:pPr algn="ctr">
              <a:lnSpc>
                <a:spcPct val="100000"/>
              </a:lnSpc>
            </a:pPr>
            <a:r>
              <a:rPr lang="en-IN" sz="2000" b="1" dirty="0">
                <a:solidFill>
                  <a:prstClr val="white"/>
                </a:solidFill>
                <a:latin typeface="Calibri"/>
                <a:ea typeface="Calibri"/>
                <a:cs typeface="Calibri"/>
              </a:rPr>
              <a:t> CONSTITUTIONAL RESPONSIBILITIES </a:t>
            </a:r>
            <a:r>
              <a:rPr lang="en-IN" sz="2800" dirty="0">
                <a:solidFill>
                  <a:prstClr val="white"/>
                </a:solidFill>
                <a:latin typeface="Calibri Light" panose="020F0302020204030204"/>
              </a:rPr>
              <a:t> </a:t>
            </a:r>
            <a:endParaRPr lang="en-US" sz="2800" b="1" dirty="0">
              <a:solidFill>
                <a:prstClr val="white"/>
              </a:solidFill>
              <a:latin typeface="Calibri Light" panose="020F0302020204030204"/>
              <a:cs typeface="Arial" panose="020B0604020202020204" pitchFamily="34" charset="0"/>
            </a:endParaRPr>
          </a:p>
        </p:txBody>
      </p:sp>
      <p:graphicFrame>
        <p:nvGraphicFramePr>
          <p:cNvPr id="8" name="Diagram 7">
            <a:extLst>
              <a:ext uri="{FF2B5EF4-FFF2-40B4-BE49-F238E27FC236}">
                <a16:creationId xmlns:a16="http://schemas.microsoft.com/office/drawing/2014/main" id="{5BD95158-208C-C11D-54FA-08DE783CA2AC}"/>
              </a:ext>
            </a:extLst>
          </p:cNvPr>
          <p:cNvGraphicFramePr/>
          <p:nvPr>
            <p:extLst>
              <p:ext uri="{D42A27DB-BD31-4B8C-83A1-F6EECF244321}">
                <p14:modId xmlns:p14="http://schemas.microsoft.com/office/powerpoint/2010/main" val="2374607306"/>
              </p:ext>
            </p:extLst>
          </p:nvPr>
        </p:nvGraphicFramePr>
        <p:xfrm>
          <a:off x="7794008" y="1796143"/>
          <a:ext cx="4316712" cy="3575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hart 2">
            <a:extLst>
              <a:ext uri="{FF2B5EF4-FFF2-40B4-BE49-F238E27FC236}">
                <a16:creationId xmlns:a16="http://schemas.microsoft.com/office/drawing/2014/main" id="{A987FAC5-95F3-5F76-DE6E-E1CD1A10393F}"/>
              </a:ext>
            </a:extLst>
          </p:cNvPr>
          <p:cNvGraphicFramePr>
            <a:graphicFrameLocks/>
          </p:cNvGraphicFramePr>
          <p:nvPr>
            <p:extLst>
              <p:ext uri="{D42A27DB-BD31-4B8C-83A1-F6EECF244321}">
                <p14:modId xmlns:p14="http://schemas.microsoft.com/office/powerpoint/2010/main" val="534244958"/>
              </p:ext>
            </p:extLst>
          </p:nvPr>
        </p:nvGraphicFramePr>
        <p:xfrm>
          <a:off x="37801" y="892629"/>
          <a:ext cx="3732149" cy="2667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id="{CD7F8749-3063-7C85-D3C3-4B7F5819FC75}"/>
              </a:ext>
            </a:extLst>
          </p:cNvPr>
          <p:cNvGraphicFramePr>
            <a:graphicFrameLocks/>
          </p:cNvGraphicFramePr>
          <p:nvPr>
            <p:extLst>
              <p:ext uri="{D42A27DB-BD31-4B8C-83A1-F6EECF244321}">
                <p14:modId xmlns:p14="http://schemas.microsoft.com/office/powerpoint/2010/main" val="2646986953"/>
              </p:ext>
            </p:extLst>
          </p:nvPr>
        </p:nvGraphicFramePr>
        <p:xfrm>
          <a:off x="3802017" y="892629"/>
          <a:ext cx="3915364" cy="2667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hart 11">
            <a:extLst>
              <a:ext uri="{FF2B5EF4-FFF2-40B4-BE49-F238E27FC236}">
                <a16:creationId xmlns:a16="http://schemas.microsoft.com/office/drawing/2014/main" id="{CCACF003-176E-B66D-37CD-A1790CF9356A}"/>
              </a:ext>
            </a:extLst>
          </p:cNvPr>
          <p:cNvGraphicFramePr>
            <a:graphicFrameLocks/>
          </p:cNvGraphicFramePr>
          <p:nvPr>
            <p:extLst>
              <p:ext uri="{D42A27DB-BD31-4B8C-83A1-F6EECF244321}">
                <p14:modId xmlns:p14="http://schemas.microsoft.com/office/powerpoint/2010/main" val="871161143"/>
              </p:ext>
            </p:extLst>
          </p:nvPr>
        </p:nvGraphicFramePr>
        <p:xfrm>
          <a:off x="-27428" y="3794074"/>
          <a:ext cx="3732149" cy="276636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 name="Chart 12">
            <a:extLst>
              <a:ext uri="{FF2B5EF4-FFF2-40B4-BE49-F238E27FC236}">
                <a16:creationId xmlns:a16="http://schemas.microsoft.com/office/drawing/2014/main" id="{095BD5CC-29D4-88F8-B74F-FC896EE719BE}"/>
              </a:ext>
            </a:extLst>
          </p:cNvPr>
          <p:cNvGraphicFramePr>
            <a:graphicFrameLocks/>
          </p:cNvGraphicFramePr>
          <p:nvPr>
            <p:extLst>
              <p:ext uri="{D42A27DB-BD31-4B8C-83A1-F6EECF244321}">
                <p14:modId xmlns:p14="http://schemas.microsoft.com/office/powerpoint/2010/main" val="330954204"/>
              </p:ext>
            </p:extLst>
          </p:nvPr>
        </p:nvGraphicFramePr>
        <p:xfrm>
          <a:off x="3813415" y="3794074"/>
          <a:ext cx="3942279" cy="2766357"/>
        </p:xfrm>
        <a:graphic>
          <a:graphicData uri="http://schemas.openxmlformats.org/drawingml/2006/chart">
            <c:chart xmlns:c="http://schemas.openxmlformats.org/drawingml/2006/chart" xmlns:r="http://schemas.openxmlformats.org/officeDocument/2006/relationships" r:id="rId11"/>
          </a:graphicData>
        </a:graphic>
      </p:graphicFrame>
      <p:sp>
        <p:nvSpPr>
          <p:cNvPr id="5" name="Rectangle 1">
            <a:extLst>
              <a:ext uri="{FF2B5EF4-FFF2-40B4-BE49-F238E27FC236}">
                <a16:creationId xmlns:a16="http://schemas.microsoft.com/office/drawing/2014/main" id="{50505A03-4B76-32D9-AA6E-B9D6E3EBF343}"/>
              </a:ext>
            </a:extLst>
          </p:cNvPr>
          <p:cNvSpPr>
            <a:spLocks noChangeArrowheads="1"/>
          </p:cNvSpPr>
          <p:nvPr/>
        </p:nvSpPr>
        <p:spPr bwMode="auto">
          <a:xfrm>
            <a:off x="7754122" y="5548582"/>
            <a:ext cx="4356598"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12"/>
              </a:rPr>
              <a:t>Graph Courses on Employability Etc. (1).xlsx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55021FD7-3AB3-889F-2D98-630B947E81DA}"/>
              </a:ext>
            </a:extLst>
          </p:cNvPr>
          <p:cNvSpPr>
            <a:spLocks noChangeArrowheads="1"/>
          </p:cNvSpPr>
          <p:nvPr/>
        </p:nvSpPr>
        <p:spPr bwMode="auto">
          <a:xfrm>
            <a:off x="7794009" y="5994045"/>
            <a:ext cx="4316712"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13"/>
              </a:rPr>
              <a:t>Courses focus on cross cutting issues.xlsx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1584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83202" y="6369736"/>
            <a:ext cx="551167" cy="365125"/>
          </a:xfrm>
        </p:spPr>
        <p:txBody>
          <a:bodyPr/>
          <a:lstStyle/>
          <a:p>
            <a:fld id="{5F313B11-4BED-4CCD-96B8-4C5DBB2E6597}" type="slidenum">
              <a:rPr lang="en-IN" b="1" smtClean="0">
                <a:solidFill>
                  <a:schemeClr val="tx1"/>
                </a:solidFill>
                <a:latin typeface="Albertus Extra Bold" panose="020E0802040304020204" pitchFamily="34" charset="0"/>
                <a:cs typeface="Arial" panose="020B0604020202020204" pitchFamily="34" charset="0"/>
              </a:rPr>
              <a:t>24</a:t>
            </a:fld>
            <a:endParaRPr lang="en-IN" b="1" dirty="0">
              <a:solidFill>
                <a:schemeClr val="tx1"/>
              </a:solidFill>
              <a:latin typeface="Albertus Extra Bold" panose="020E0802040304020204" pitchFamily="34" charset="0"/>
              <a:cs typeface="Arial" panose="020B0604020202020204" pitchFamily="34" charset="0"/>
            </a:endParaRPr>
          </a:p>
        </p:txBody>
      </p:sp>
      <p:sp>
        <p:nvSpPr>
          <p:cNvPr id="3" name="Title 1">
            <a:extLst>
              <a:ext uri="{FF2B5EF4-FFF2-40B4-BE49-F238E27FC236}">
                <a16:creationId xmlns:a16="http://schemas.microsoft.com/office/drawing/2014/main" id="{869382D2-4904-0536-0E5E-AAF26F4A1C47}"/>
              </a:ext>
            </a:extLst>
          </p:cNvPr>
          <p:cNvSpPr txBox="1">
            <a:spLocks/>
          </p:cNvSpPr>
          <p:nvPr/>
        </p:nvSpPr>
        <p:spPr>
          <a:xfrm>
            <a:off x="0" y="115001"/>
            <a:ext cx="9753600" cy="962803"/>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dirty="0">
                <a:solidFill>
                  <a:schemeClr val="bg1"/>
                </a:solidFill>
              </a:rPr>
              <a:t>COMPETENCY BASED TEACHING LEARNING METHODOLOGIES</a:t>
            </a:r>
          </a:p>
        </p:txBody>
      </p:sp>
      <p:sp>
        <p:nvSpPr>
          <p:cNvPr id="2" name="Rectangle: Rounded Corners 1">
            <a:extLst>
              <a:ext uri="{FF2B5EF4-FFF2-40B4-BE49-F238E27FC236}">
                <a16:creationId xmlns:a16="http://schemas.microsoft.com/office/drawing/2014/main" id="{7D719029-C62A-0ADE-4092-097F1FE0360B}"/>
              </a:ext>
            </a:extLst>
          </p:cNvPr>
          <p:cNvSpPr/>
          <p:nvPr/>
        </p:nvSpPr>
        <p:spPr>
          <a:xfrm>
            <a:off x="62229" y="1123524"/>
            <a:ext cx="4028831" cy="2565755"/>
          </a:xfrm>
          <a:prstGeom prst="roundRect">
            <a:avLst/>
          </a:prstGeom>
          <a:solidFill>
            <a:srgbClr val="70AD47">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Participative Learning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Case studies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Moot Court Competitions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Legal Drafting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Research Paper Publications/ Presentations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Panel Discussions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Flipped Classroom</a:t>
            </a:r>
          </a:p>
        </p:txBody>
      </p:sp>
      <p:sp>
        <p:nvSpPr>
          <p:cNvPr id="5" name="Rectangle: Rounded Corners 4">
            <a:extLst>
              <a:ext uri="{FF2B5EF4-FFF2-40B4-BE49-F238E27FC236}">
                <a16:creationId xmlns:a16="http://schemas.microsoft.com/office/drawing/2014/main" id="{46EB6C12-5E97-C1D0-B72F-FBE40DE5E436}"/>
              </a:ext>
            </a:extLst>
          </p:cNvPr>
          <p:cNvSpPr/>
          <p:nvPr/>
        </p:nvSpPr>
        <p:spPr>
          <a:xfrm>
            <a:off x="4206761" y="1173480"/>
            <a:ext cx="3324373" cy="2159000"/>
          </a:xfrm>
          <a:prstGeom prst="roundRect">
            <a:avLst/>
          </a:prstGeom>
          <a:solidFill>
            <a:srgbClr val="5B9BD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Experiential Learning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Industrial Visit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Internship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Legal Aid and Awareness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Workshops</a:t>
            </a:r>
          </a:p>
        </p:txBody>
      </p:sp>
      <p:sp>
        <p:nvSpPr>
          <p:cNvPr id="6" name="Rectangle: Rounded Corners 5">
            <a:extLst>
              <a:ext uri="{FF2B5EF4-FFF2-40B4-BE49-F238E27FC236}">
                <a16:creationId xmlns:a16="http://schemas.microsoft.com/office/drawing/2014/main" id="{66EDAE51-E722-55F1-FEFA-7D506B7E7923}"/>
              </a:ext>
            </a:extLst>
          </p:cNvPr>
          <p:cNvSpPr/>
          <p:nvPr/>
        </p:nvSpPr>
        <p:spPr>
          <a:xfrm>
            <a:off x="7848600" y="1171855"/>
            <a:ext cx="3810000" cy="2565755"/>
          </a:xfrm>
          <a:prstGeom prst="roundRect">
            <a:avLst/>
          </a:prstGeom>
          <a:solidFill>
            <a:srgbClr val="ED7D31">
              <a:lumMod val="40000"/>
              <a:lumOff val="60000"/>
            </a:srgbClr>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Problem Based Learning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Quizzes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Mock/Youth Parliament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Moot Court Competitions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Debates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Research Paper Presentation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Legal Drafting</a:t>
            </a:r>
          </a:p>
        </p:txBody>
      </p:sp>
      <p:sp>
        <p:nvSpPr>
          <p:cNvPr id="7" name="Rectangle: Rounded Corners 6">
            <a:extLst>
              <a:ext uri="{FF2B5EF4-FFF2-40B4-BE49-F238E27FC236}">
                <a16:creationId xmlns:a16="http://schemas.microsoft.com/office/drawing/2014/main" id="{DE14803A-0F53-2DA2-3928-DCE5623269AB}"/>
              </a:ext>
            </a:extLst>
          </p:cNvPr>
          <p:cNvSpPr/>
          <p:nvPr/>
        </p:nvSpPr>
        <p:spPr>
          <a:xfrm>
            <a:off x="115910" y="4203409"/>
            <a:ext cx="1945779" cy="2346074"/>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Rounded Corners 7">
            <a:extLst>
              <a:ext uri="{FF2B5EF4-FFF2-40B4-BE49-F238E27FC236}">
                <a16:creationId xmlns:a16="http://schemas.microsoft.com/office/drawing/2014/main" id="{08DBC0F6-0F8C-11C6-D779-31FA8FF1CE8B}"/>
              </a:ext>
            </a:extLst>
          </p:cNvPr>
          <p:cNvSpPr/>
          <p:nvPr/>
        </p:nvSpPr>
        <p:spPr>
          <a:xfrm>
            <a:off x="2182967" y="4203408"/>
            <a:ext cx="2225747" cy="2269584"/>
          </a:xfrm>
          <a:prstGeom prst="round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Rounded Corners 9">
            <a:extLst>
              <a:ext uri="{FF2B5EF4-FFF2-40B4-BE49-F238E27FC236}">
                <a16:creationId xmlns:a16="http://schemas.microsoft.com/office/drawing/2014/main" id="{C12A6DAF-BE04-AB5E-25F9-978AE7028F72}"/>
              </a:ext>
            </a:extLst>
          </p:cNvPr>
          <p:cNvSpPr/>
          <p:nvPr/>
        </p:nvSpPr>
        <p:spPr>
          <a:xfrm>
            <a:off x="4447430" y="3371291"/>
            <a:ext cx="2544058" cy="2646776"/>
          </a:xfrm>
          <a:prstGeom prst="round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 name="Picture 10">
            <a:extLst>
              <a:ext uri="{FF2B5EF4-FFF2-40B4-BE49-F238E27FC236}">
                <a16:creationId xmlns:a16="http://schemas.microsoft.com/office/drawing/2014/main" id="{9B3E3718-2920-5FFC-7E65-501FAD771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2746" y="4203408"/>
            <a:ext cx="2281348" cy="215900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7287FADF-B7C3-F05B-AA6D-2DE90B20CEC9}"/>
              </a:ext>
            </a:extLst>
          </p:cNvPr>
          <p:cNvPicPr>
            <a:picLocks noChangeAspect="1"/>
          </p:cNvPicPr>
          <p:nvPr/>
        </p:nvPicPr>
        <p:blipFill>
          <a:blip r:embed="rId6"/>
          <a:stretch>
            <a:fillRect/>
          </a:stretch>
        </p:blipFill>
        <p:spPr>
          <a:xfrm>
            <a:off x="9534669" y="4204859"/>
            <a:ext cx="2612569" cy="2159000"/>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80387FB5-A3E4-0F25-37CD-D8D258C1FA29}"/>
              </a:ext>
            </a:extLst>
          </p:cNvPr>
          <p:cNvSpPr/>
          <p:nvPr/>
        </p:nvSpPr>
        <p:spPr>
          <a:xfrm>
            <a:off x="4414828" y="6007670"/>
            <a:ext cx="2734100" cy="539089"/>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baseline="0">
                <a:latin typeface="Aptos"/>
                <a:ea typeface="Segoe UI"/>
                <a:cs typeface="Segoe UI"/>
              </a:rPr>
              <a:t>H</a:t>
            </a:r>
            <a:r>
              <a:rPr lang="en-US" sz="1400" b="1" baseline="0">
                <a:latin typeface="Aptos"/>
                <a:ea typeface="Segoe UI"/>
                <a:cs typeface="Segoe UI"/>
              </a:rPr>
              <a:t>on'ble Mr. Justice </a:t>
            </a:r>
            <a:r>
              <a:rPr lang="en-US" sz="1400" b="1">
                <a:latin typeface="Aptos"/>
                <a:ea typeface="Segoe UI"/>
                <a:cs typeface="Segoe UI"/>
              </a:rPr>
              <a:t>U </a:t>
            </a:r>
            <a:r>
              <a:rPr lang="en-US" sz="1400" b="1" err="1">
                <a:latin typeface="Aptos"/>
                <a:ea typeface="Segoe UI"/>
                <a:cs typeface="Segoe UI"/>
              </a:rPr>
              <a:t>U</a:t>
            </a:r>
            <a:r>
              <a:rPr lang="en-US" sz="1400" b="1">
                <a:latin typeface="Aptos"/>
                <a:ea typeface="Segoe UI"/>
                <a:cs typeface="Segoe UI"/>
              </a:rPr>
              <a:t> Lalit  delivering lecture</a:t>
            </a:r>
            <a:r>
              <a:rPr lang="en-US" sz="1400" b="1" baseline="0">
                <a:latin typeface="Aptos"/>
                <a:ea typeface="Segoe UI"/>
                <a:cs typeface="Segoe UI"/>
              </a:rPr>
              <a:t> @</a:t>
            </a:r>
            <a:r>
              <a:rPr lang="en-US" sz="1400" b="1">
                <a:latin typeface="Aptos"/>
                <a:ea typeface="Segoe UI"/>
                <a:cs typeface="Segoe UI"/>
              </a:rPr>
              <a:t> </a:t>
            </a:r>
            <a:r>
              <a:rPr lang="en-US" sz="1400" b="1" baseline="0">
                <a:latin typeface="Aptos"/>
                <a:ea typeface="Segoe UI"/>
                <a:cs typeface="Segoe UI"/>
              </a:rPr>
              <a:t>SOL</a:t>
            </a:r>
            <a:r>
              <a:rPr lang="en-US" sz="1600" b="1" baseline="0">
                <a:latin typeface="Aptos"/>
                <a:ea typeface="Segoe UI"/>
                <a:cs typeface="Segoe UI"/>
              </a:rPr>
              <a:t>S</a:t>
            </a:r>
            <a:r>
              <a:rPr lang="en-US" sz="1600">
                <a:latin typeface="Aptos"/>
                <a:ea typeface="Aptos"/>
                <a:cs typeface="Aptos"/>
              </a:rPr>
              <a:t>​</a:t>
            </a:r>
            <a:endParaRPr lang="en-US"/>
          </a:p>
        </p:txBody>
      </p:sp>
      <p:sp>
        <p:nvSpPr>
          <p:cNvPr id="15" name="Rectangle 1">
            <a:extLst>
              <a:ext uri="{FF2B5EF4-FFF2-40B4-BE49-F238E27FC236}">
                <a16:creationId xmlns:a16="http://schemas.microsoft.com/office/drawing/2014/main" id="{F8BC0877-EB56-9821-CAC3-65ED5F882B0D}"/>
              </a:ext>
            </a:extLst>
          </p:cNvPr>
          <p:cNvSpPr>
            <a:spLocks noChangeArrowheads="1"/>
          </p:cNvSpPr>
          <p:nvPr/>
        </p:nvSpPr>
        <p:spPr bwMode="auto">
          <a:xfrm>
            <a:off x="8211917" y="3807843"/>
            <a:ext cx="332437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hlinkClick r:id="rId7">
                  <a:extLst>
                    <a:ext uri="{A12FA001-AC4F-418D-AE19-62706E023703}">
                      <ahyp:hlinkClr xmlns:ahyp="http://schemas.microsoft.com/office/drawing/2018/hyperlinkcolor" val="tx"/>
                    </a:ext>
                  </a:extLst>
                </a:hlinkClick>
              </a:rPr>
              <a:t>Internship Report- </a:t>
            </a:r>
            <a:r>
              <a:rPr kumimoji="0" lang="en-US" altLang="en-US" sz="1200" b="0" i="0" u="none" strike="noStrike" cap="none" normalizeH="0" baseline="0" dirty="0">
                <a:ln>
                  <a:noFill/>
                </a:ln>
                <a:solidFill>
                  <a:srgbClr val="0563C1"/>
                </a:solidFill>
                <a:effectLst/>
                <a:latin typeface="Arial" panose="020B0604020202020204" pitchFamily="34" charset="0"/>
                <a:hlinkClick r:id="rId7">
                  <a:extLst>
                    <a:ext uri="{A12FA001-AC4F-418D-AE19-62706E023703}">
                      <ahyp:hlinkClr xmlns:ahyp="http://schemas.microsoft.com/office/drawing/2018/hyperlinkcolor" val="tx"/>
                    </a:ext>
                  </a:extLst>
                </a:hlinkClick>
              </a:rPr>
              <a:t>2024-2025 (605).pdf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E574BFFC-B3B8-EA61-7078-C8BB36646CBE}"/>
              </a:ext>
            </a:extLst>
          </p:cNvPr>
          <p:cNvSpPr>
            <a:spLocks noChangeArrowheads="1"/>
          </p:cNvSpPr>
          <p:nvPr/>
        </p:nvSpPr>
        <p:spPr bwMode="auto">
          <a:xfrm>
            <a:off x="370854" y="3771248"/>
            <a:ext cx="3381670"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Arial" panose="020B0604020202020204" pitchFamily="34" charset="0"/>
                <a:hlinkClick r:id="rId8">
                  <a:extLst>
                    <a:ext uri="{A12FA001-AC4F-418D-AE19-62706E023703}">
                      <ahyp:hlinkClr xmlns:ahyp="http://schemas.microsoft.com/office/drawing/2018/hyperlinkcolor" val="tx"/>
                    </a:ext>
                  </a:extLst>
                </a:hlinkClick>
              </a:rPr>
              <a:t>Legal Aid Committee- </a:t>
            </a:r>
            <a:r>
              <a:rPr kumimoji="0" lang="en-US" altLang="en-US" sz="1400" b="0" i="0" u="none" strike="noStrike" cap="none" normalizeH="0" baseline="0" dirty="0">
                <a:ln>
                  <a:noFill/>
                </a:ln>
                <a:solidFill>
                  <a:srgbClr val="0563C1"/>
                </a:solidFill>
                <a:effectLst/>
                <a:latin typeface="Arial" panose="020B0604020202020204" pitchFamily="34" charset="0"/>
                <a:hlinkClick r:id="rId8">
                  <a:extLst>
                    <a:ext uri="{A12FA001-AC4F-418D-AE19-62706E023703}">
                      <ahyp:hlinkClr xmlns:ahyp="http://schemas.microsoft.com/office/drawing/2018/hyperlinkcolor" val="tx"/>
                    </a:ext>
                  </a:extLst>
                </a:hlinkClick>
              </a:rPr>
              <a:t>Office order.pdf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25285" y="6369952"/>
            <a:ext cx="551167" cy="365125"/>
          </a:xfrm>
        </p:spPr>
        <p:txBody>
          <a:bodyPr/>
          <a:lstStyle/>
          <a:p>
            <a:fld id="{5F313B11-4BED-4CCD-96B8-4C5DBB2E6597}" type="slidenum">
              <a:rPr lang="en-IN" b="1" smtClean="0">
                <a:solidFill>
                  <a:schemeClr val="tx1"/>
                </a:solidFill>
                <a:latin typeface="Albertus Extra Bold" panose="020E0802040304020204" pitchFamily="34" charset="0"/>
              </a:rPr>
              <a:t>25</a:t>
            </a:fld>
            <a:endParaRPr lang="en-IN" sz="1200" b="1" dirty="0">
              <a:solidFill>
                <a:schemeClr val="tx1"/>
              </a:solidFill>
              <a:latin typeface="Albertus Extra Bold" panose="020E0802040304020204" pitchFamily="34" charset="0"/>
            </a:endParaRPr>
          </a:p>
        </p:txBody>
      </p:sp>
      <p:sp>
        <p:nvSpPr>
          <p:cNvPr id="5" name="TextBox 4"/>
          <p:cNvSpPr txBox="1"/>
          <p:nvPr/>
        </p:nvSpPr>
        <p:spPr>
          <a:xfrm>
            <a:off x="4430486" y="839323"/>
            <a:ext cx="3254828" cy="757130"/>
          </a:xfrm>
          <a:prstGeom prst="rect">
            <a:avLst/>
          </a:prstGeom>
          <a:solidFill>
            <a:srgbClr val="FFC000"/>
          </a:solidFill>
          <a:effectLst>
            <a:glow rad="139700">
              <a:schemeClr val="accent2">
                <a:satMod val="175000"/>
                <a:alpha val="40000"/>
              </a:schemeClr>
            </a:glow>
          </a:effectLst>
        </p:spPr>
        <p:txBody>
          <a:bodyPr wrap="square" rtlCol="0">
            <a:spAutoFit/>
          </a:bodyPr>
          <a:lstStyle/>
          <a:p>
            <a:pPr algn="ctr">
              <a:lnSpc>
                <a:spcPct val="90000"/>
              </a:lnSpc>
              <a:spcBef>
                <a:spcPct val="0"/>
              </a:spcBef>
            </a:pPr>
            <a:r>
              <a:rPr lang="en-IN" sz="2400" b="1" dirty="0">
                <a:solidFill>
                  <a:srgbClr val="0060AA"/>
                </a:solidFill>
                <a:latin typeface="Arial" panose="020B0604020202020204" pitchFamily="34" charset="0"/>
                <a:ea typeface="+mj-ea"/>
                <a:cs typeface="Arial" panose="020B0604020202020204" pitchFamily="34" charset="0"/>
              </a:rPr>
              <a:t>Inside</a:t>
            </a:r>
          </a:p>
          <a:p>
            <a:pPr algn="ctr">
              <a:lnSpc>
                <a:spcPct val="90000"/>
              </a:lnSpc>
              <a:spcBef>
                <a:spcPct val="0"/>
              </a:spcBef>
            </a:pPr>
            <a:r>
              <a:rPr lang="en-IN" sz="2400" b="1" dirty="0">
                <a:solidFill>
                  <a:srgbClr val="0060AA"/>
                </a:solidFill>
                <a:latin typeface="Arial" panose="020B0604020202020204" pitchFamily="34" charset="0"/>
                <a:ea typeface="+mj-ea"/>
                <a:cs typeface="Arial" panose="020B0604020202020204" pitchFamily="34" charset="0"/>
              </a:rPr>
              <a:t> Classroom</a:t>
            </a:r>
          </a:p>
        </p:txBody>
      </p:sp>
      <p:sp>
        <p:nvSpPr>
          <p:cNvPr id="6" name="TextBox 5"/>
          <p:cNvSpPr txBox="1"/>
          <p:nvPr/>
        </p:nvSpPr>
        <p:spPr>
          <a:xfrm>
            <a:off x="-41080" y="2918346"/>
            <a:ext cx="3927966" cy="369332"/>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b="1" dirty="0">
                <a:latin typeface="Arial" panose="020B0604020202020204" pitchFamily="34" charset="0"/>
                <a:cs typeface="Arial" panose="020B0604020202020204" pitchFamily="34" charset="0"/>
              </a:rPr>
              <a:t>ICT Enabled Teaching</a:t>
            </a:r>
          </a:p>
        </p:txBody>
      </p:sp>
      <p:sp>
        <p:nvSpPr>
          <p:cNvPr id="7" name="TextBox 6"/>
          <p:cNvSpPr txBox="1"/>
          <p:nvPr/>
        </p:nvSpPr>
        <p:spPr>
          <a:xfrm>
            <a:off x="-26150" y="5888921"/>
            <a:ext cx="3927966" cy="646331"/>
          </a:xfrm>
          <a:prstGeom prst="rect">
            <a:avLst/>
          </a:prstGeom>
          <a:solidFill>
            <a:schemeClr val="accent5">
              <a:lumMod val="40000"/>
              <a:lumOff val="60000"/>
            </a:schemeClr>
          </a:solidFill>
          <a:effectLst>
            <a:innerShdw blurRad="114300">
              <a:prstClr val="black"/>
            </a:innerShdw>
          </a:effectLst>
        </p:spPr>
        <p:txBody>
          <a:bodyPr wrap="square" lIns="91440" tIns="45720" rIns="91440" bIns="45720" rtlCol="0" anchor="t">
            <a:spAutoFit/>
          </a:bodyPr>
          <a:lstStyle/>
          <a:p>
            <a:pPr algn="ctr"/>
            <a:r>
              <a:rPr lang="en-IN" b="1" dirty="0">
                <a:solidFill>
                  <a:srgbClr val="000000"/>
                </a:solidFill>
                <a:latin typeface="Arial"/>
                <a:cs typeface="Arial"/>
              </a:rPr>
              <a:t>Special lecture by </a:t>
            </a:r>
          </a:p>
          <a:p>
            <a:pPr algn="ctr"/>
            <a:r>
              <a:rPr lang="en-IN" b="1" dirty="0">
                <a:solidFill>
                  <a:srgbClr val="000000"/>
                </a:solidFill>
                <a:latin typeface="Arial"/>
                <a:cs typeface="Arial"/>
              </a:rPr>
              <a:t>Hon'ble Ms. Justice Manju Goel</a:t>
            </a:r>
            <a:endParaRPr lang="en-IN" dirty="0">
              <a:solidFill>
                <a:srgbClr val="000000"/>
              </a:solidFill>
              <a:latin typeface="Arial"/>
              <a:cs typeface="Arial"/>
            </a:endParaRPr>
          </a:p>
        </p:txBody>
      </p:sp>
      <p:sp>
        <p:nvSpPr>
          <p:cNvPr id="8" name="TextBox 7"/>
          <p:cNvSpPr txBox="1"/>
          <p:nvPr/>
        </p:nvSpPr>
        <p:spPr>
          <a:xfrm>
            <a:off x="3972847" y="4689404"/>
            <a:ext cx="4121619" cy="923330"/>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US" b="1" dirty="0">
                <a:latin typeface="Arial" panose="020B0604020202020204" pitchFamily="34" charset="0"/>
                <a:cs typeface="Arial" panose="020B0604020202020204" pitchFamily="34" charset="0"/>
              </a:rPr>
              <a:t>Workshop on “Mastering Procedural Law and Forensic Evidence”</a:t>
            </a:r>
            <a:endParaRPr lang="en-IN" b="1" dirty="0">
              <a:latin typeface="Arial" panose="020B0604020202020204" pitchFamily="34" charset="0"/>
              <a:cs typeface="Arial" panose="020B0604020202020204" pitchFamily="34" charset="0"/>
            </a:endParaRPr>
          </a:p>
        </p:txBody>
      </p:sp>
      <p:sp>
        <p:nvSpPr>
          <p:cNvPr id="9" name="TextBox 8"/>
          <p:cNvSpPr txBox="1"/>
          <p:nvPr/>
        </p:nvSpPr>
        <p:spPr>
          <a:xfrm>
            <a:off x="8180425" y="3135686"/>
            <a:ext cx="3861913" cy="367156"/>
          </a:xfrm>
          <a:prstGeom prst="rect">
            <a:avLst/>
          </a:prstGeom>
          <a:solidFill>
            <a:schemeClr val="accent5">
              <a:lumMod val="40000"/>
              <a:lumOff val="60000"/>
            </a:schemeClr>
          </a:solidFill>
          <a:ln>
            <a:solidFill>
              <a:schemeClr val="accent1"/>
            </a:solidFill>
          </a:ln>
          <a:effectLst>
            <a:innerShdw blurRad="114300">
              <a:prstClr val="black"/>
            </a:innerShdw>
          </a:effectLst>
        </p:spPr>
        <p:txBody>
          <a:bodyPr wrap="square" rtlCol="0">
            <a:spAutoFit/>
          </a:bodyPr>
          <a:lstStyle/>
          <a:p>
            <a:pPr algn="ctr"/>
            <a:r>
              <a:rPr lang="en-IN" b="1">
                <a:latin typeface="Arial" panose="020B0604020202020204" pitchFamily="34" charset="0"/>
                <a:cs typeface="Arial" panose="020B0604020202020204" pitchFamily="34" charset="0"/>
              </a:rPr>
              <a:t>LMS</a:t>
            </a:r>
          </a:p>
        </p:txBody>
      </p:sp>
      <p:pic>
        <p:nvPicPr>
          <p:cNvPr id="10" name="Picture 9" descr="A group of people in a classroom&#10;&#10;Description automatically generat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065"/>
          <a:stretch>
            <a:fillRect/>
          </a:stretch>
        </p:blipFill>
        <p:spPr bwMode="auto">
          <a:xfrm>
            <a:off x="30581" y="680981"/>
            <a:ext cx="3835765" cy="2196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A screenshot of a websit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425" y="697068"/>
            <a:ext cx="3861914" cy="237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erson standing in front of a group of people in a classroom&#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t="17282" b="5756"/>
          <a:stretch>
            <a:fillRect/>
          </a:stretch>
        </p:blipFill>
        <p:spPr>
          <a:xfrm flipH="1">
            <a:off x="8180423" y="3603915"/>
            <a:ext cx="3844213" cy="237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3983114" y="1990902"/>
            <a:ext cx="4121620" cy="269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094466" y="6038997"/>
            <a:ext cx="4097534" cy="369332"/>
          </a:xfrm>
          <a:prstGeom prst="rect">
            <a:avLst/>
          </a:prstGeom>
          <a:solidFill>
            <a:schemeClr val="accent5">
              <a:lumMod val="40000"/>
              <a:lumOff val="60000"/>
            </a:schemeClr>
          </a:solidFill>
          <a:ln>
            <a:solidFill>
              <a:schemeClr val="accent1"/>
            </a:solidFill>
          </a:ln>
          <a:effectLst>
            <a:innerShdw blurRad="114300">
              <a:prstClr val="black"/>
            </a:innerShdw>
          </a:effectLst>
        </p:spPr>
        <p:txBody>
          <a:bodyPr wrap="square" rtlCol="0">
            <a:spAutoFit/>
          </a:bodyPr>
          <a:lstStyle/>
          <a:p>
            <a:pPr algn="ctr"/>
            <a:r>
              <a:rPr lang="en-IN" b="1" dirty="0">
                <a:latin typeface="Arial" panose="020B0604020202020204" pitchFamily="34" charset="0"/>
                <a:cs typeface="Arial" panose="020B0604020202020204" pitchFamily="34" charset="0"/>
              </a:rPr>
              <a:t>Lecture Method</a:t>
            </a:r>
          </a:p>
        </p:txBody>
      </p:sp>
      <p:pic>
        <p:nvPicPr>
          <p:cNvPr id="15" name="Picture 14">
            <a:extLst>
              <a:ext uri="{FF2B5EF4-FFF2-40B4-BE49-F238E27FC236}">
                <a16:creationId xmlns:a16="http://schemas.microsoft.com/office/drawing/2014/main" id="{BBEECCE9-21F2-A0B3-D3DE-02F3EA7405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40" y="3369424"/>
            <a:ext cx="3886886" cy="2519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547CE34A-8DDA-9AE8-D5B3-ADD16F14B3F1}"/>
              </a:ext>
            </a:extLst>
          </p:cNvPr>
          <p:cNvSpPr txBox="1">
            <a:spLocks/>
          </p:cNvSpPr>
          <p:nvPr/>
        </p:nvSpPr>
        <p:spPr>
          <a:xfrm>
            <a:off x="0" y="143247"/>
            <a:ext cx="9753600" cy="496862"/>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pPr>
            <a:r>
              <a:rPr lang="en-IN" sz="3200" b="1" dirty="0">
                <a:solidFill>
                  <a:schemeClr val="bg1"/>
                </a:solidFill>
                <a:latin typeface="Arial" panose="020B0604020202020204" pitchFamily="34" charset="0"/>
                <a:ea typeface="+mj-ea"/>
                <a:cs typeface="Arial" panose="020B0604020202020204" pitchFamily="34" charset="0"/>
              </a:rPr>
              <a:t>Teaching learning Process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5474" y="6378771"/>
            <a:ext cx="551167" cy="365125"/>
          </a:xfrm>
        </p:spPr>
        <p:txBody>
          <a:bodyPr/>
          <a:lstStyle/>
          <a:p>
            <a:fld id="{5F313B11-4BED-4CCD-96B8-4C5DBB2E6597}" type="slidenum">
              <a:rPr lang="en-IN" b="1" smtClean="0">
                <a:solidFill>
                  <a:schemeClr val="tx1"/>
                </a:solidFill>
                <a:latin typeface="Albertus Extra Bold" panose="020E0802040304020204" pitchFamily="34" charset="0"/>
                <a:cs typeface="Arial" panose="020B0604020202020204" pitchFamily="34" charset="0"/>
              </a:rPr>
              <a:t>26</a:t>
            </a:fld>
            <a:endParaRPr lang="en-IN" b="1" dirty="0">
              <a:solidFill>
                <a:schemeClr val="tx1"/>
              </a:solidFill>
              <a:latin typeface="Albertus Extra Bold" panose="020E0802040304020204" pitchFamily="34" charset="0"/>
              <a:cs typeface="Arial" panose="020B0604020202020204" pitchFamily="34" charset="0"/>
            </a:endParaRPr>
          </a:p>
        </p:txBody>
      </p:sp>
      <p:pic>
        <p:nvPicPr>
          <p:cNvPr id="5" name="Picture 4" descr="C:\Users\INDERPREET KAUR\Downloads\IMG-20240305-WA00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04" r="5" b="25590"/>
          <a:stretch>
            <a:fillRect/>
          </a:stretch>
        </p:blipFill>
        <p:spPr bwMode="auto">
          <a:xfrm>
            <a:off x="8533356" y="3690258"/>
            <a:ext cx="3602009" cy="2372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image4.jpeg" descr="A group of people standing together&#10;&#10;Description automatically generated"/>
          <p:cNvPicPr>
            <a:picLocks noChangeAspect="1"/>
          </p:cNvPicPr>
          <p:nvPr/>
        </p:nvPicPr>
        <p:blipFill>
          <a:blip r:embed="rId3" cstate="print"/>
          <a:stretch>
            <a:fillRect/>
          </a:stretch>
        </p:blipFill>
        <p:spPr>
          <a:xfrm>
            <a:off x="4067125" y="3747870"/>
            <a:ext cx="4272232" cy="2323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C:\Users\shobhna.jeet.KRMU\Downloads\IMG-20230426-WA0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88" y="795230"/>
            <a:ext cx="3787532" cy="2556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388" y="3351704"/>
            <a:ext cx="3787532" cy="338554"/>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sz="1600" b="1" dirty="0">
                <a:latin typeface="Arial" panose="020B0604020202020204" pitchFamily="34" charset="0"/>
                <a:cs typeface="Arial" panose="020B0604020202020204" pitchFamily="34" charset="0"/>
              </a:rPr>
              <a:t>Extension Activity on RTI</a:t>
            </a:r>
          </a:p>
        </p:txBody>
      </p:sp>
      <p:sp>
        <p:nvSpPr>
          <p:cNvPr id="9" name="TextBox 8"/>
          <p:cNvSpPr txBox="1"/>
          <p:nvPr/>
        </p:nvSpPr>
        <p:spPr>
          <a:xfrm>
            <a:off x="36028" y="6132862"/>
            <a:ext cx="3831193" cy="369332"/>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b="1">
                <a:latin typeface="Arial" panose="020B0604020202020204" pitchFamily="34" charset="0"/>
                <a:cs typeface="Arial" panose="020B0604020202020204" pitchFamily="34" charset="0"/>
              </a:rPr>
              <a:t>Visit to </a:t>
            </a:r>
            <a:r>
              <a:rPr lang="en-IN" b="1" err="1">
                <a:latin typeface="Arial" panose="020B0604020202020204" pitchFamily="34" charset="0"/>
                <a:cs typeface="Arial" panose="020B0604020202020204" pitchFamily="34" charset="0"/>
              </a:rPr>
              <a:t>Bhondsi</a:t>
            </a:r>
            <a:r>
              <a:rPr lang="en-IN" b="1">
                <a:latin typeface="Arial" panose="020B0604020202020204" pitchFamily="34" charset="0"/>
                <a:cs typeface="Arial" panose="020B0604020202020204" pitchFamily="34" charset="0"/>
              </a:rPr>
              <a:t> Jail</a:t>
            </a:r>
          </a:p>
        </p:txBody>
      </p:sp>
      <p:sp>
        <p:nvSpPr>
          <p:cNvPr id="10" name="TextBox 9"/>
          <p:cNvSpPr txBox="1"/>
          <p:nvPr/>
        </p:nvSpPr>
        <p:spPr>
          <a:xfrm>
            <a:off x="4067125" y="6132862"/>
            <a:ext cx="4272232" cy="338554"/>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sz="1600" b="1" dirty="0">
                <a:latin typeface="Arial" panose="020B0604020202020204" pitchFamily="34" charset="0"/>
                <a:cs typeface="Arial" panose="020B0604020202020204" pitchFamily="34" charset="0"/>
              </a:rPr>
              <a:t>Intra School Moot Court Competition</a:t>
            </a:r>
          </a:p>
        </p:txBody>
      </p:sp>
      <p:sp>
        <p:nvSpPr>
          <p:cNvPr id="11" name="TextBox 10"/>
          <p:cNvSpPr txBox="1"/>
          <p:nvPr/>
        </p:nvSpPr>
        <p:spPr>
          <a:xfrm>
            <a:off x="8372014" y="3259723"/>
            <a:ext cx="3699317" cy="338554"/>
          </a:xfrm>
          <a:prstGeom prst="rect">
            <a:avLst/>
          </a:prstGeom>
          <a:solidFill>
            <a:schemeClr val="accent5">
              <a:lumMod val="40000"/>
              <a:lumOff val="60000"/>
            </a:schemeClr>
          </a:solidFill>
          <a:ln>
            <a:solidFill>
              <a:schemeClr val="accent1"/>
            </a:solidFill>
          </a:ln>
          <a:effectLst>
            <a:innerShdw blurRad="114300">
              <a:prstClr val="black"/>
            </a:innerShdw>
          </a:effectLst>
        </p:spPr>
        <p:txBody>
          <a:bodyPr wrap="square" rtlCol="0">
            <a:spAutoFit/>
          </a:bodyPr>
          <a:lstStyle/>
          <a:p>
            <a:pPr algn="ctr"/>
            <a:r>
              <a:rPr lang="en-IN" sz="1600" b="1">
                <a:latin typeface="Arial" panose="020B0604020202020204" pitchFamily="34" charset="0"/>
                <a:cs typeface="Arial" panose="020B0604020202020204" pitchFamily="34" charset="0"/>
              </a:rPr>
              <a:t>Visit to Supreme Court</a:t>
            </a:r>
          </a:p>
        </p:txBody>
      </p:sp>
      <p:pic>
        <p:nvPicPr>
          <p:cNvPr id="12" name="image3.jpg"/>
          <p:cNvPicPr/>
          <p:nvPr/>
        </p:nvPicPr>
        <p:blipFill>
          <a:blip r:embed="rId5"/>
          <a:srcRect/>
          <a:stretch>
            <a:fillRect/>
          </a:stretch>
        </p:blipFill>
        <p:spPr>
          <a:xfrm>
            <a:off x="36028" y="3747870"/>
            <a:ext cx="3787532" cy="2384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8539261" y="6040217"/>
            <a:ext cx="3502876" cy="338554"/>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sz="1600" b="1" dirty="0">
                <a:latin typeface="Arial" panose="020B0604020202020204" pitchFamily="34" charset="0"/>
                <a:cs typeface="Arial" panose="020B0604020202020204" pitchFamily="34" charset="0"/>
              </a:rPr>
              <a:t>Case Study on Drug Trafficking</a:t>
            </a:r>
          </a:p>
        </p:txBody>
      </p:sp>
      <p:pic>
        <p:nvPicPr>
          <p:cNvPr id="14" name="Picture 2" descr="C:\Users\INDERPREET KAUR\Downloads\IMG-20240905-WA04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2014" y="795229"/>
            <a:ext cx="3670123" cy="2464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156442" y="835545"/>
            <a:ext cx="3793472" cy="369332"/>
          </a:xfrm>
          <a:prstGeom prst="rect">
            <a:avLst/>
          </a:prstGeom>
          <a:solidFill>
            <a:srgbClr val="FFC000"/>
          </a:solidFill>
          <a:effectLst>
            <a:glow rad="139700">
              <a:schemeClr val="accent2">
                <a:satMod val="175000"/>
                <a:alpha val="40000"/>
              </a:schemeClr>
            </a:glow>
          </a:effectLst>
        </p:spPr>
        <p:txBody>
          <a:bodyPr wrap="square" rtlCol="0">
            <a:spAutoFit/>
          </a:bodyPr>
          <a:lstStyle/>
          <a:p>
            <a:pPr algn="ctr">
              <a:lnSpc>
                <a:spcPct val="90000"/>
              </a:lnSpc>
              <a:spcBef>
                <a:spcPct val="0"/>
              </a:spcBef>
            </a:pPr>
            <a:r>
              <a:rPr lang="en-IN" sz="2000" b="1">
                <a:solidFill>
                  <a:srgbClr val="0060AA"/>
                </a:solidFill>
                <a:latin typeface="Arial" panose="020B0604020202020204" pitchFamily="34" charset="0"/>
                <a:ea typeface="+mj-ea"/>
                <a:cs typeface="Arial" panose="020B0604020202020204" pitchFamily="34" charset="0"/>
              </a:rPr>
              <a:t>Outside classroom</a:t>
            </a:r>
          </a:p>
        </p:txBody>
      </p:sp>
      <p:pic>
        <p:nvPicPr>
          <p:cNvPr id="2" name="Picture 1" descr="A screenshot of a website&#10;&#10;Description automatically generated">
            <a:extLst>
              <a:ext uri="{FF2B5EF4-FFF2-40B4-BE49-F238E27FC236}">
                <a16:creationId xmlns:a16="http://schemas.microsoft.com/office/drawing/2014/main" id="{B17D09DE-08D1-38EF-4F7F-38D1B6C4BA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9885" y="1372838"/>
            <a:ext cx="4272232" cy="1984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5EDE073-010D-FC1A-8ABD-654498C5016F}"/>
              </a:ext>
            </a:extLst>
          </p:cNvPr>
          <p:cNvSpPr txBox="1"/>
          <p:nvPr/>
        </p:nvSpPr>
        <p:spPr>
          <a:xfrm>
            <a:off x="4669705" y="3385051"/>
            <a:ext cx="2766947" cy="338554"/>
          </a:xfrm>
          <a:prstGeom prst="rect">
            <a:avLst/>
          </a:prstGeom>
          <a:solidFill>
            <a:schemeClr val="accent5">
              <a:lumMod val="40000"/>
              <a:lumOff val="60000"/>
            </a:schemeClr>
          </a:solidFill>
          <a:effectLst>
            <a:innerShdw blurRad="114300">
              <a:prstClr val="black"/>
            </a:innerShdw>
          </a:effectLst>
        </p:spPr>
        <p:txBody>
          <a:bodyPr wrap="square" rtlCol="0">
            <a:spAutoFit/>
          </a:bodyPr>
          <a:lstStyle/>
          <a:p>
            <a:pPr algn="ctr"/>
            <a:r>
              <a:rPr lang="en-IN" sz="1600" b="1">
                <a:latin typeface="Arial" panose="020B0604020202020204" pitchFamily="34" charset="0"/>
                <a:cs typeface="Arial" panose="020B0604020202020204" pitchFamily="34" charset="0"/>
              </a:rPr>
              <a:t>LMS</a:t>
            </a:r>
          </a:p>
        </p:txBody>
      </p:sp>
      <p:sp>
        <p:nvSpPr>
          <p:cNvPr id="16" name="Title 1">
            <a:extLst>
              <a:ext uri="{FF2B5EF4-FFF2-40B4-BE49-F238E27FC236}">
                <a16:creationId xmlns:a16="http://schemas.microsoft.com/office/drawing/2014/main" id="{57E9EB6A-C000-0FDE-B6CB-8AB8A2EB46F1}"/>
              </a:ext>
            </a:extLst>
          </p:cNvPr>
          <p:cNvSpPr txBox="1">
            <a:spLocks/>
          </p:cNvSpPr>
          <p:nvPr/>
        </p:nvSpPr>
        <p:spPr>
          <a:xfrm>
            <a:off x="0" y="179960"/>
            <a:ext cx="9644743" cy="528190"/>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spcBef>
                <a:spcPct val="0"/>
              </a:spcBef>
            </a:pPr>
            <a:r>
              <a:rPr lang="en-IN" sz="3200" b="1">
                <a:solidFill>
                  <a:schemeClr val="bg1"/>
                </a:solidFill>
                <a:latin typeface="Arial" panose="020B0604020202020204" pitchFamily="34" charset="0"/>
                <a:ea typeface="+mj-ea"/>
                <a:cs typeface="Arial" panose="020B0604020202020204" pitchFamily="34" charset="0"/>
              </a:rPr>
              <a:t>Teaching learning Process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6D3E-E364-6CA4-97F3-9838BCD35811}"/>
              </a:ext>
            </a:extLst>
          </p:cNvPr>
          <p:cNvSpPr>
            <a:spLocks noGrp="1"/>
          </p:cNvSpPr>
          <p:nvPr>
            <p:ph type="title"/>
          </p:nvPr>
        </p:nvSpPr>
        <p:spPr>
          <a:xfrm>
            <a:off x="0" y="173129"/>
            <a:ext cx="9672173" cy="608131"/>
          </a:xfrm>
          <a:solidFill>
            <a:srgbClr val="C00000"/>
          </a:solidFill>
        </p:spPr>
        <p:txBody>
          <a:bodyPr>
            <a:normAutofit/>
          </a:bodyPr>
          <a:lstStyle/>
          <a:p>
            <a:pPr algn="ctr"/>
            <a:r>
              <a:rPr lang="en-US" sz="3200" b="1" dirty="0">
                <a:solidFill>
                  <a:schemeClr val="bg1"/>
                </a:solidFill>
                <a:latin typeface="Rockwell"/>
                <a:ea typeface="+mn-ea"/>
                <a:cs typeface="Arial"/>
                <a:hlinkClick r:id="rId3" action="ppaction://hlinkfile">
                  <a:extLst>
                    <a:ext uri="{A12FA001-AC4F-418D-AE19-62706E023703}">
                      <ahyp:hlinkClr xmlns:ahyp="http://schemas.microsoft.com/office/drawing/2018/hyperlinkcolor" val="tx"/>
                    </a:ext>
                  </a:extLst>
                </a:hlinkClick>
              </a:rPr>
              <a:t>RESEARCH, AWARDS, MEMBERSHIP &amp; FDP’s </a:t>
            </a:r>
          </a:p>
        </p:txBody>
      </p:sp>
      <p:sp>
        <p:nvSpPr>
          <p:cNvPr id="4" name="Slide Number Placeholder 3">
            <a:extLst>
              <a:ext uri="{FF2B5EF4-FFF2-40B4-BE49-F238E27FC236}">
                <a16:creationId xmlns:a16="http://schemas.microsoft.com/office/drawing/2014/main" id="{8ED8B6C4-E992-F747-BEFD-93DCAFE8A0CB}"/>
              </a:ext>
            </a:extLst>
          </p:cNvPr>
          <p:cNvSpPr>
            <a:spLocks noGrp="1"/>
          </p:cNvSpPr>
          <p:nvPr>
            <p:ph type="sldNum" sz="quarter" idx="12"/>
          </p:nvPr>
        </p:nvSpPr>
        <p:spPr>
          <a:xfrm>
            <a:off x="10636170" y="6353159"/>
            <a:ext cx="551167" cy="365125"/>
          </a:xfrm>
        </p:spPr>
        <p:txBody>
          <a:bodyPr/>
          <a:lstStyle/>
          <a:p>
            <a:fld id="{5F313B11-4BED-4CCD-96B8-4C5DBB2E6597}" type="slidenum">
              <a:rPr lang="en-IN" b="1" smtClean="0">
                <a:solidFill>
                  <a:schemeClr val="tx1"/>
                </a:solidFill>
                <a:latin typeface="Albertus Extra Bold" panose="020E0802040304020204" pitchFamily="34" charset="0"/>
              </a:rPr>
              <a:pPr/>
              <a:t>27</a:t>
            </a:fld>
            <a:endParaRPr lang="en-IN" b="1" dirty="0">
              <a:solidFill>
                <a:schemeClr val="tx1"/>
              </a:solidFill>
              <a:latin typeface="Albertus Extra Bold" panose="020E0802040304020204" pitchFamily="34" charset="0"/>
            </a:endParaRPr>
          </a:p>
        </p:txBody>
      </p:sp>
      <p:sp>
        <p:nvSpPr>
          <p:cNvPr id="22" name="Rounded Rectangle 4">
            <a:extLst>
              <a:ext uri="{FF2B5EF4-FFF2-40B4-BE49-F238E27FC236}">
                <a16:creationId xmlns:a16="http://schemas.microsoft.com/office/drawing/2014/main" id="{090973D8-AE69-0753-5CE7-F313B9C86EEA}"/>
              </a:ext>
            </a:extLst>
          </p:cNvPr>
          <p:cNvSpPr/>
          <p:nvPr/>
        </p:nvSpPr>
        <p:spPr>
          <a:xfrm>
            <a:off x="370721" y="1472275"/>
            <a:ext cx="4450884" cy="74607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Research papers Published</a:t>
            </a:r>
            <a:endParaRPr lang="en-IN" sz="2000" dirty="0">
              <a:latin typeface="Arial" panose="020B0604020202020204" pitchFamily="34" charset="0"/>
              <a:cs typeface="Arial" panose="020B0604020202020204" pitchFamily="34" charset="0"/>
            </a:endParaRPr>
          </a:p>
        </p:txBody>
      </p:sp>
      <p:sp>
        <p:nvSpPr>
          <p:cNvPr id="23" name="Rounded Rectangle 5">
            <a:extLst>
              <a:ext uri="{FF2B5EF4-FFF2-40B4-BE49-F238E27FC236}">
                <a16:creationId xmlns:a16="http://schemas.microsoft.com/office/drawing/2014/main" id="{192788B4-4020-B553-5DC5-503182E68BA5}"/>
              </a:ext>
            </a:extLst>
          </p:cNvPr>
          <p:cNvSpPr/>
          <p:nvPr/>
        </p:nvSpPr>
        <p:spPr>
          <a:xfrm>
            <a:off x="370720" y="2544177"/>
            <a:ext cx="4465366" cy="6096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Book Chapters Published</a:t>
            </a:r>
            <a:endParaRPr lang="en-IN" sz="2000" dirty="0">
              <a:latin typeface="Arial" panose="020B0604020202020204" pitchFamily="34" charset="0"/>
              <a:cs typeface="Arial" panose="020B0604020202020204" pitchFamily="34" charset="0"/>
            </a:endParaRPr>
          </a:p>
        </p:txBody>
      </p:sp>
      <p:sp>
        <p:nvSpPr>
          <p:cNvPr id="24" name="Rounded Rectangle 6">
            <a:extLst>
              <a:ext uri="{FF2B5EF4-FFF2-40B4-BE49-F238E27FC236}">
                <a16:creationId xmlns:a16="http://schemas.microsoft.com/office/drawing/2014/main" id="{F041EA61-1958-7C1E-D0EE-9D2A71BD61BA}"/>
              </a:ext>
            </a:extLst>
          </p:cNvPr>
          <p:cNvSpPr/>
          <p:nvPr/>
        </p:nvSpPr>
        <p:spPr>
          <a:xfrm>
            <a:off x="370720" y="5598083"/>
            <a:ext cx="4450884"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Books &amp; E-Books</a:t>
            </a:r>
            <a:endParaRPr lang="en-IN" sz="2000" dirty="0">
              <a:latin typeface="Arial" panose="020B0604020202020204" pitchFamily="34" charset="0"/>
              <a:cs typeface="Arial" panose="020B0604020202020204" pitchFamily="34" charset="0"/>
            </a:endParaRPr>
          </a:p>
        </p:txBody>
      </p:sp>
      <p:sp>
        <p:nvSpPr>
          <p:cNvPr id="26" name="Rounded Rectangle 8">
            <a:extLst>
              <a:ext uri="{FF2B5EF4-FFF2-40B4-BE49-F238E27FC236}">
                <a16:creationId xmlns:a16="http://schemas.microsoft.com/office/drawing/2014/main" id="{30F14ABD-D786-9E49-6BB4-5409090324CC}"/>
              </a:ext>
            </a:extLst>
          </p:cNvPr>
          <p:cNvSpPr/>
          <p:nvPr/>
        </p:nvSpPr>
        <p:spPr>
          <a:xfrm>
            <a:off x="370720" y="3514335"/>
            <a:ext cx="4408821" cy="75106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Professional Membership</a:t>
            </a:r>
            <a:endParaRPr lang="en-IN" sz="2000" dirty="0">
              <a:latin typeface="Arial" panose="020B0604020202020204" pitchFamily="34" charset="0"/>
              <a:cs typeface="Arial" panose="020B0604020202020204" pitchFamily="34" charset="0"/>
            </a:endParaRPr>
          </a:p>
        </p:txBody>
      </p:sp>
      <p:sp>
        <p:nvSpPr>
          <p:cNvPr id="27" name="Rounded Rectangle 9">
            <a:extLst>
              <a:ext uri="{FF2B5EF4-FFF2-40B4-BE49-F238E27FC236}">
                <a16:creationId xmlns:a16="http://schemas.microsoft.com/office/drawing/2014/main" id="{5A506EBC-29F7-186F-CE7D-5CEFD7A17522}"/>
              </a:ext>
            </a:extLst>
          </p:cNvPr>
          <p:cNvSpPr/>
          <p:nvPr/>
        </p:nvSpPr>
        <p:spPr>
          <a:xfrm>
            <a:off x="370720" y="4579059"/>
            <a:ext cx="4408821" cy="6096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FDP(attended)</a:t>
            </a:r>
            <a:endParaRPr lang="en-IN" sz="2000" dirty="0">
              <a:latin typeface="Arial" panose="020B0604020202020204" pitchFamily="34" charset="0"/>
              <a:cs typeface="Arial" panose="020B0604020202020204" pitchFamily="34" charset="0"/>
            </a:endParaRPr>
          </a:p>
        </p:txBody>
      </p:sp>
      <p:sp>
        <p:nvSpPr>
          <p:cNvPr id="28" name="Right Arrow 10">
            <a:extLst>
              <a:ext uri="{FF2B5EF4-FFF2-40B4-BE49-F238E27FC236}">
                <a16:creationId xmlns:a16="http://schemas.microsoft.com/office/drawing/2014/main" id="{AE553EC2-5D8C-349F-EB11-3676CB9D763A}"/>
              </a:ext>
            </a:extLst>
          </p:cNvPr>
          <p:cNvSpPr/>
          <p:nvPr/>
        </p:nvSpPr>
        <p:spPr>
          <a:xfrm>
            <a:off x="4898571" y="1483536"/>
            <a:ext cx="766606"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29" name="Right Arrow 11">
            <a:extLst>
              <a:ext uri="{FF2B5EF4-FFF2-40B4-BE49-F238E27FC236}">
                <a16:creationId xmlns:a16="http://schemas.microsoft.com/office/drawing/2014/main" id="{4B053061-55B6-9D51-2FD4-007F7A913E52}"/>
              </a:ext>
            </a:extLst>
          </p:cNvPr>
          <p:cNvSpPr/>
          <p:nvPr/>
        </p:nvSpPr>
        <p:spPr>
          <a:xfrm>
            <a:off x="4898569" y="2499206"/>
            <a:ext cx="766607"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31" name="Right Arrow 13">
            <a:extLst>
              <a:ext uri="{FF2B5EF4-FFF2-40B4-BE49-F238E27FC236}">
                <a16:creationId xmlns:a16="http://schemas.microsoft.com/office/drawing/2014/main" id="{4ED14CB5-2693-2EE7-A65F-D3CB4970ECD5}"/>
              </a:ext>
            </a:extLst>
          </p:cNvPr>
          <p:cNvSpPr/>
          <p:nvPr/>
        </p:nvSpPr>
        <p:spPr>
          <a:xfrm>
            <a:off x="4846701" y="3541620"/>
            <a:ext cx="870341"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32" name="Right Arrow 14">
            <a:extLst>
              <a:ext uri="{FF2B5EF4-FFF2-40B4-BE49-F238E27FC236}">
                <a16:creationId xmlns:a16="http://schemas.microsoft.com/office/drawing/2014/main" id="{14F02368-A7DA-8A6D-B9EA-B548E347B236}"/>
              </a:ext>
            </a:extLst>
          </p:cNvPr>
          <p:cNvSpPr/>
          <p:nvPr/>
        </p:nvSpPr>
        <p:spPr>
          <a:xfrm>
            <a:off x="4836086" y="4584034"/>
            <a:ext cx="82909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33" name="Right Arrow 15">
            <a:extLst>
              <a:ext uri="{FF2B5EF4-FFF2-40B4-BE49-F238E27FC236}">
                <a16:creationId xmlns:a16="http://schemas.microsoft.com/office/drawing/2014/main" id="{A97E6C42-CDB2-6592-8A30-9C5215A88D37}"/>
              </a:ext>
            </a:extLst>
          </p:cNvPr>
          <p:cNvSpPr/>
          <p:nvPr/>
        </p:nvSpPr>
        <p:spPr>
          <a:xfrm>
            <a:off x="4883047" y="5619808"/>
            <a:ext cx="823379"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34" name="Rounded Rectangle 17">
            <a:extLst>
              <a:ext uri="{FF2B5EF4-FFF2-40B4-BE49-F238E27FC236}">
                <a16:creationId xmlns:a16="http://schemas.microsoft.com/office/drawing/2014/main" id="{D13BEC89-D4FE-A278-EF13-343BF042D811}"/>
              </a:ext>
            </a:extLst>
          </p:cNvPr>
          <p:cNvSpPr/>
          <p:nvPr/>
        </p:nvSpPr>
        <p:spPr>
          <a:xfrm>
            <a:off x="5773286" y="1414256"/>
            <a:ext cx="914400" cy="9144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57</a:t>
            </a:r>
            <a:endParaRPr lang="en-IN" b="1" dirty="0">
              <a:solidFill>
                <a:schemeClr val="tx1"/>
              </a:solidFill>
              <a:latin typeface="Arial" panose="020B0604020202020204" pitchFamily="34" charset="0"/>
              <a:cs typeface="Arial" panose="020B0604020202020204" pitchFamily="34" charset="0"/>
            </a:endParaRPr>
          </a:p>
        </p:txBody>
      </p:sp>
      <p:sp>
        <p:nvSpPr>
          <p:cNvPr id="35" name="Rounded Rectangle 19">
            <a:extLst>
              <a:ext uri="{FF2B5EF4-FFF2-40B4-BE49-F238E27FC236}">
                <a16:creationId xmlns:a16="http://schemas.microsoft.com/office/drawing/2014/main" id="{2FD7A957-6920-0D8C-8FA3-9542BB166439}"/>
              </a:ext>
            </a:extLst>
          </p:cNvPr>
          <p:cNvSpPr/>
          <p:nvPr/>
        </p:nvSpPr>
        <p:spPr>
          <a:xfrm>
            <a:off x="5734790" y="2459434"/>
            <a:ext cx="952895" cy="9144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78</a:t>
            </a:r>
            <a:endParaRPr lang="en-IN" b="1" dirty="0">
              <a:solidFill>
                <a:schemeClr val="tx1"/>
              </a:solidFill>
              <a:latin typeface="Arial" panose="020B0604020202020204" pitchFamily="34" charset="0"/>
              <a:cs typeface="Arial" panose="020B0604020202020204" pitchFamily="34" charset="0"/>
            </a:endParaRPr>
          </a:p>
        </p:txBody>
      </p:sp>
      <p:sp>
        <p:nvSpPr>
          <p:cNvPr id="37" name="Rounded Rectangle 21">
            <a:extLst>
              <a:ext uri="{FF2B5EF4-FFF2-40B4-BE49-F238E27FC236}">
                <a16:creationId xmlns:a16="http://schemas.microsoft.com/office/drawing/2014/main" id="{60411B10-5F4D-30EC-68F6-569F14F185AD}"/>
              </a:ext>
            </a:extLst>
          </p:cNvPr>
          <p:cNvSpPr/>
          <p:nvPr/>
        </p:nvSpPr>
        <p:spPr>
          <a:xfrm>
            <a:off x="5773286" y="3430699"/>
            <a:ext cx="914400" cy="890336"/>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11</a:t>
            </a:r>
            <a:endParaRPr lang="en-IN" b="1" dirty="0">
              <a:solidFill>
                <a:schemeClr val="tx1"/>
              </a:solidFill>
              <a:latin typeface="Arial" panose="020B0604020202020204" pitchFamily="34" charset="0"/>
              <a:cs typeface="Arial" panose="020B0604020202020204" pitchFamily="34" charset="0"/>
            </a:endParaRPr>
          </a:p>
        </p:txBody>
      </p:sp>
      <p:sp>
        <p:nvSpPr>
          <p:cNvPr id="38" name="Rounded Rectangle 22">
            <a:extLst>
              <a:ext uri="{FF2B5EF4-FFF2-40B4-BE49-F238E27FC236}">
                <a16:creationId xmlns:a16="http://schemas.microsoft.com/office/drawing/2014/main" id="{6C72B5E8-8CDA-60C7-5054-A4E4C70F2625}"/>
              </a:ext>
            </a:extLst>
          </p:cNvPr>
          <p:cNvSpPr/>
          <p:nvPr/>
        </p:nvSpPr>
        <p:spPr>
          <a:xfrm>
            <a:off x="5773286" y="4426659"/>
            <a:ext cx="914400" cy="914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54</a:t>
            </a:r>
            <a:endParaRPr lang="en-IN" b="1" dirty="0">
              <a:solidFill>
                <a:schemeClr val="tx1"/>
              </a:solidFill>
              <a:latin typeface="Arial" panose="020B0604020202020204" pitchFamily="34" charset="0"/>
              <a:cs typeface="Arial" panose="020B0604020202020204" pitchFamily="34" charset="0"/>
            </a:endParaRPr>
          </a:p>
        </p:txBody>
      </p:sp>
      <p:sp>
        <p:nvSpPr>
          <p:cNvPr id="39" name="Rounded Rectangle 23">
            <a:extLst>
              <a:ext uri="{FF2B5EF4-FFF2-40B4-BE49-F238E27FC236}">
                <a16:creationId xmlns:a16="http://schemas.microsoft.com/office/drawing/2014/main" id="{7142B762-322A-585F-587F-8BE6FE5EE489}"/>
              </a:ext>
            </a:extLst>
          </p:cNvPr>
          <p:cNvSpPr/>
          <p:nvPr/>
        </p:nvSpPr>
        <p:spPr>
          <a:xfrm>
            <a:off x="5773286" y="5526295"/>
            <a:ext cx="914400" cy="753176"/>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tx1"/>
                </a:solidFill>
                <a:latin typeface="Arial" panose="020B0604020202020204" pitchFamily="34" charset="0"/>
                <a:cs typeface="Arial" panose="020B0604020202020204" pitchFamily="34" charset="0"/>
              </a:rPr>
              <a:t>8 + 10</a:t>
            </a:r>
            <a:endParaRPr lang="en-IN" b="1" dirty="0">
              <a:solidFill>
                <a:schemeClr val="tx1"/>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26948E29-2F23-DB02-877B-D9F4FFEAA009}"/>
              </a:ext>
            </a:extLst>
          </p:cNvPr>
          <p:cNvGraphicFramePr>
            <a:graphicFrameLocks noGrp="1"/>
          </p:cNvGraphicFramePr>
          <p:nvPr>
            <p:extLst>
              <p:ext uri="{D42A27DB-BD31-4B8C-83A1-F6EECF244321}">
                <p14:modId xmlns:p14="http://schemas.microsoft.com/office/powerpoint/2010/main" val="1974347573"/>
              </p:ext>
            </p:extLst>
          </p:nvPr>
        </p:nvGraphicFramePr>
        <p:xfrm>
          <a:off x="6910448" y="894932"/>
          <a:ext cx="5129994" cy="3673382"/>
        </p:xfrm>
        <a:graphic>
          <a:graphicData uri="http://schemas.openxmlformats.org/drawingml/2006/table">
            <a:tbl>
              <a:tblPr firstRow="1" bandRow="1">
                <a:tableStyleId>{5C22544A-7EE6-4342-B048-85BDC9FD1C3A}</a:tableStyleId>
              </a:tblPr>
              <a:tblGrid>
                <a:gridCol w="2881564">
                  <a:extLst>
                    <a:ext uri="{9D8B030D-6E8A-4147-A177-3AD203B41FA5}">
                      <a16:colId xmlns:a16="http://schemas.microsoft.com/office/drawing/2014/main" val="936710834"/>
                    </a:ext>
                  </a:extLst>
                </a:gridCol>
                <a:gridCol w="2248430">
                  <a:extLst>
                    <a:ext uri="{9D8B030D-6E8A-4147-A177-3AD203B41FA5}">
                      <a16:colId xmlns:a16="http://schemas.microsoft.com/office/drawing/2014/main" val="2455978708"/>
                    </a:ext>
                  </a:extLst>
                </a:gridCol>
              </a:tblGrid>
              <a:tr h="459702">
                <a:tc gridSpan="2">
                  <a:txBody>
                    <a:bodyPr/>
                    <a:lstStyle/>
                    <a:p>
                      <a:pPr algn="ctr"/>
                      <a:r>
                        <a:rPr lang="en-IN" sz="2400" dirty="0"/>
                        <a:t>From 2023 till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en-IN"/>
                    </a:p>
                  </a:txBody>
                  <a:tcPr/>
                </a:tc>
                <a:extLst>
                  <a:ext uri="{0D108BD9-81ED-4DB2-BD59-A6C34878D82A}">
                    <a16:rowId xmlns:a16="http://schemas.microsoft.com/office/drawing/2014/main" val="1957045428"/>
                  </a:ext>
                </a:extLst>
              </a:tr>
              <a:tr h="557241">
                <a:tc>
                  <a:txBody>
                    <a:bodyPr/>
                    <a:lstStyle/>
                    <a:p>
                      <a:pPr algn="ctr"/>
                      <a:r>
                        <a:rPr lang="en-IN" dirty="0"/>
                        <a:t>Research Paper Publication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IN" dirty="0"/>
                        <a:t>UGC-CARE= 45</a:t>
                      </a:r>
                    </a:p>
                    <a:p>
                      <a:pPr algn="ctr"/>
                      <a:r>
                        <a:rPr lang="en-IN" dirty="0"/>
                        <a:t>SCOPUS/</a:t>
                      </a:r>
                      <a:r>
                        <a:rPr lang="en-IN" dirty="0" err="1"/>
                        <a:t>WoS</a:t>
                      </a:r>
                      <a:r>
                        <a:rPr lang="en-IN" dirty="0"/>
                        <a:t>= 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83217678"/>
                  </a:ext>
                </a:extLst>
              </a:tr>
              <a:tr h="355957">
                <a:tc>
                  <a:txBody>
                    <a:bodyPr/>
                    <a:lstStyle/>
                    <a:p>
                      <a:pPr algn="ctr"/>
                      <a:r>
                        <a:rPr lang="en-IN" dirty="0"/>
                        <a:t>Books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12415329"/>
                  </a:ext>
                </a:extLst>
              </a:tr>
              <a:tr h="379040">
                <a:tc>
                  <a:txBody>
                    <a:bodyPr/>
                    <a:lstStyle/>
                    <a:p>
                      <a:pPr algn="ctr"/>
                      <a:r>
                        <a:rPr lang="en-IN" dirty="0"/>
                        <a:t>FDP (attended)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181347380"/>
                  </a:ext>
                </a:extLst>
              </a:tr>
              <a:tr h="355957">
                <a:tc>
                  <a:txBody>
                    <a:bodyPr/>
                    <a:lstStyle/>
                    <a:p>
                      <a:pPr algn="ctr"/>
                      <a:r>
                        <a:rPr lang="en-IN" dirty="0"/>
                        <a:t>Books Chapters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dirty="0"/>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77316364"/>
                  </a:ext>
                </a:extLst>
              </a:tr>
              <a:tr h="355957">
                <a:tc>
                  <a:txBody>
                    <a:bodyPr/>
                    <a:lstStyle/>
                    <a:p>
                      <a:pPr algn="ctr"/>
                      <a:r>
                        <a:rPr lang="en-IN" dirty="0"/>
                        <a:t>Conference Proceedings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729456877"/>
                  </a:ext>
                </a:extLst>
              </a:tr>
              <a:tr h="355957">
                <a:tc>
                  <a:txBody>
                    <a:bodyPr/>
                    <a:lstStyle/>
                    <a:p>
                      <a:pPr algn="ctr"/>
                      <a:r>
                        <a:rPr lang="en-IN" dirty="0"/>
                        <a:t>Patents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4302893"/>
                  </a:ext>
                </a:extLst>
              </a:tr>
              <a:tr h="355957">
                <a:tc>
                  <a:txBody>
                    <a:bodyPr/>
                    <a:lstStyle/>
                    <a:p>
                      <a:pPr algn="ctr"/>
                      <a:r>
                        <a:rPr lang="en-IN" dirty="0"/>
                        <a:t>Seed Grant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069768021"/>
                  </a:ext>
                </a:extLst>
              </a:tr>
              <a:tr h="355957">
                <a:tc>
                  <a:txBody>
                    <a:bodyPr/>
                    <a:lstStyle/>
                    <a:p>
                      <a:pPr algn="ctr"/>
                      <a:r>
                        <a:rPr lang="en-IN" dirty="0"/>
                        <a:t>Consultancy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46828662"/>
                  </a:ext>
                </a:extLst>
              </a:tr>
            </a:tbl>
          </a:graphicData>
        </a:graphic>
      </p:graphicFrame>
      <p:sp>
        <p:nvSpPr>
          <p:cNvPr id="5" name="TextBox 4">
            <a:extLst>
              <a:ext uri="{FF2B5EF4-FFF2-40B4-BE49-F238E27FC236}">
                <a16:creationId xmlns:a16="http://schemas.microsoft.com/office/drawing/2014/main" id="{DBBFFF85-C5EF-1162-59AA-FADDE3C76F4B}"/>
              </a:ext>
            </a:extLst>
          </p:cNvPr>
          <p:cNvSpPr txBox="1"/>
          <p:nvPr/>
        </p:nvSpPr>
        <p:spPr>
          <a:xfrm>
            <a:off x="370720" y="885478"/>
            <a:ext cx="6278471" cy="461665"/>
          </a:xfrm>
          <a:prstGeom prst="rect">
            <a:avLst/>
          </a:prstGeom>
          <a:solidFill>
            <a:schemeClr val="accent6">
              <a:lumMod val="5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rPr>
              <a:t>2018-2023</a:t>
            </a:r>
          </a:p>
        </p:txBody>
      </p:sp>
      <p:sp>
        <p:nvSpPr>
          <p:cNvPr id="9" name="Rectangle 4">
            <a:extLst>
              <a:ext uri="{FF2B5EF4-FFF2-40B4-BE49-F238E27FC236}">
                <a16:creationId xmlns:a16="http://schemas.microsoft.com/office/drawing/2014/main" id="{AA4B4FB1-05E9-F7A6-8F53-A7F7EB8B7D59}"/>
              </a:ext>
            </a:extLst>
          </p:cNvPr>
          <p:cNvSpPr>
            <a:spLocks noChangeArrowheads="1"/>
          </p:cNvSpPr>
          <p:nvPr/>
        </p:nvSpPr>
        <p:spPr bwMode="auto">
          <a:xfrm>
            <a:off x="6910448" y="6140971"/>
            <a:ext cx="3725722"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4"/>
              </a:rPr>
              <a:t>Student Publication_list.docx</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3CE180F-3588-1895-F0CD-3D0810DAC59A}"/>
              </a:ext>
            </a:extLst>
          </p:cNvPr>
          <p:cNvSpPr txBox="1"/>
          <p:nvPr/>
        </p:nvSpPr>
        <p:spPr>
          <a:xfrm>
            <a:off x="6910448" y="5609824"/>
            <a:ext cx="5129994" cy="461665"/>
          </a:xfrm>
          <a:prstGeom prst="rect">
            <a:avLst/>
          </a:prstGeom>
          <a:noFill/>
          <a:ln>
            <a:solidFill>
              <a:schemeClr val="tx1"/>
            </a:solidFill>
          </a:ln>
        </p:spPr>
        <p:txBody>
          <a:bodyPr wrap="square">
            <a:spAutoFit/>
          </a:bodyPr>
          <a:lstStyle/>
          <a:p>
            <a:r>
              <a:rPr lang="en-IN" sz="1200" dirty="0">
                <a:solidFill>
                  <a:schemeClr val="accent1"/>
                </a:solidFill>
              </a:rPr>
              <a:t>https://www.krmangalam.edu.in/events-and-news/conference-on-embracing-diversity-exploring-third-gender-marriages-and-gender-equality/</a:t>
            </a:r>
          </a:p>
        </p:txBody>
      </p:sp>
      <p:sp>
        <p:nvSpPr>
          <p:cNvPr id="12" name="Rectangle 5">
            <a:extLst>
              <a:ext uri="{FF2B5EF4-FFF2-40B4-BE49-F238E27FC236}">
                <a16:creationId xmlns:a16="http://schemas.microsoft.com/office/drawing/2014/main" id="{9D1F2764-DF94-788A-F6CD-EAAC8CAD5797}"/>
              </a:ext>
            </a:extLst>
          </p:cNvPr>
          <p:cNvSpPr>
            <a:spLocks noChangeArrowheads="1"/>
          </p:cNvSpPr>
          <p:nvPr/>
        </p:nvSpPr>
        <p:spPr bwMode="auto">
          <a:xfrm>
            <a:off x="6910448" y="4728151"/>
            <a:ext cx="2519827"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5"/>
              </a:rPr>
              <a:t>Research Policies.xlsx</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4" name="Rectangle 7">
            <a:extLst>
              <a:ext uri="{FF2B5EF4-FFF2-40B4-BE49-F238E27FC236}">
                <a16:creationId xmlns:a16="http://schemas.microsoft.com/office/drawing/2014/main" id="{BFCF1907-1DE4-2966-4CD3-261E821A6708}"/>
              </a:ext>
            </a:extLst>
          </p:cNvPr>
          <p:cNvSpPr>
            <a:spLocks noChangeArrowheads="1"/>
          </p:cNvSpPr>
          <p:nvPr/>
        </p:nvSpPr>
        <p:spPr bwMode="auto">
          <a:xfrm>
            <a:off x="6910448" y="5148321"/>
            <a:ext cx="448056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6"/>
              </a:rPr>
              <a:t>Summary Sheet of Journal Publication.docx</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18223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875"/>
            <a:ext cx="9841230" cy="911225"/>
          </a:xfrm>
          <a:solidFill>
            <a:srgbClr val="C00000"/>
          </a:solidFill>
        </p:spPr>
        <p:txBody>
          <a:bodyPr>
            <a:normAutofit/>
          </a:bodyPr>
          <a:lstStyle/>
          <a:p>
            <a:pPr algn="ctr"/>
            <a:r>
              <a:rPr lang="en-IN" sz="2500" b="1" dirty="0">
                <a:solidFill>
                  <a:schemeClr val="bg1"/>
                </a:solidFill>
                <a:latin typeface="Rockwell" panose="02060603020205020403" pitchFamily="18" charset="0"/>
                <a:ea typeface="+mn-ea"/>
                <a:cs typeface="Arial" panose="020B0604020202020204" pitchFamily="34" charset="0"/>
              </a:rPr>
              <a:t>GLIMPSES OF THE IPR &amp; LEGAL SKILL ENHANCEMENT ACTIVITIES </a:t>
            </a:r>
            <a:endParaRPr lang="en-US" sz="2500" b="1" dirty="0">
              <a:solidFill>
                <a:schemeClr val="bg1"/>
              </a:solidFill>
              <a:latin typeface="Rockwell" panose="02060603020205020403" pitchFamily="18" charset="0"/>
              <a:ea typeface="+mn-ea"/>
              <a:cs typeface="Arial" panose="020B0604020202020204" pitchFamily="34" charset="0"/>
            </a:endParaRPr>
          </a:p>
        </p:txBody>
      </p:sp>
      <p:pic>
        <p:nvPicPr>
          <p:cNvPr id="5" name="Content Placeholder 4" descr="A person standing at a podium&#10;&#10;Description automatically generated"/>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2527" y="1165461"/>
            <a:ext cx="3691901" cy="1847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a:xfrm>
            <a:off x="10638348" y="6443025"/>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28</a:t>
            </a:fld>
            <a:endParaRPr lang="en-IN" sz="1200" b="1" dirty="0">
              <a:solidFill>
                <a:schemeClr val="tx1"/>
              </a:solidFill>
              <a:latin typeface="Albertus Extra Bold" panose="020E0802040304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b="46728"/>
          <a:stretch/>
        </p:blipFill>
        <p:spPr bwMode="auto">
          <a:xfrm>
            <a:off x="4027231" y="1136082"/>
            <a:ext cx="4093512" cy="1847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D65F3A38-BEFC-9913-13B0-2C63DB5423FE}"/>
              </a:ext>
            </a:extLst>
          </p:cNvPr>
          <p:cNvPicPr>
            <a:picLocks noChangeAspect="1"/>
          </p:cNvPicPr>
          <p:nvPr/>
        </p:nvPicPr>
        <p:blipFill>
          <a:blip r:embed="rId5"/>
          <a:srcRect b="29166"/>
          <a:stretch/>
        </p:blipFill>
        <p:spPr>
          <a:xfrm>
            <a:off x="4156574" y="3615926"/>
            <a:ext cx="4033775" cy="2390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897DACA-0522-98D1-54CA-3A48037FFA81}"/>
              </a:ext>
            </a:extLst>
          </p:cNvPr>
          <p:cNvPicPr>
            <a:picLocks noChangeAspect="1"/>
          </p:cNvPicPr>
          <p:nvPr/>
        </p:nvPicPr>
        <p:blipFill>
          <a:blip r:embed="rId6"/>
          <a:srcRect b="44306"/>
          <a:stretch/>
        </p:blipFill>
        <p:spPr>
          <a:xfrm>
            <a:off x="8277223" y="1136082"/>
            <a:ext cx="3680314" cy="1845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A4D2D32-28C8-AA68-578C-8CBB7056FA81}"/>
              </a:ext>
            </a:extLst>
          </p:cNvPr>
          <p:cNvSpPr txBox="1"/>
          <p:nvPr/>
        </p:nvSpPr>
        <p:spPr>
          <a:xfrm>
            <a:off x="187320" y="3059668"/>
            <a:ext cx="3677108" cy="523220"/>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Workshop- </a:t>
            </a:r>
            <a:r>
              <a:rPr lang="en-US" sz="1400" b="1" i="1" dirty="0">
                <a:solidFill>
                  <a:srgbClr val="000000"/>
                </a:solidFill>
                <a:effectLst/>
                <a:latin typeface="Arial" panose="020B0604020202020204" pitchFamily="34" charset="0"/>
                <a:cs typeface="Arial" panose="020B0604020202020204" pitchFamily="34" charset="0"/>
              </a:rPr>
              <a:t>“Role of IPR in encouraging innovation and creativity”</a:t>
            </a:r>
            <a:endParaRPr lang="en-US" sz="1400" b="1"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1435B20-621B-01FA-B7D4-81E86B60EB17}"/>
              </a:ext>
            </a:extLst>
          </p:cNvPr>
          <p:cNvSpPr txBox="1"/>
          <p:nvPr/>
        </p:nvSpPr>
        <p:spPr>
          <a:xfrm>
            <a:off x="161294" y="6006701"/>
            <a:ext cx="3774376" cy="307777"/>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Hands on training on registration of IPR</a:t>
            </a:r>
            <a:r>
              <a:rPr lang="en-US" sz="1100" b="1" i="0" dirty="0">
                <a:solidFill>
                  <a:srgbClr val="000000"/>
                </a:solidFill>
                <a:effectLst/>
                <a:latin typeface="Arial" panose="020B0604020202020204" pitchFamily="34" charset="0"/>
                <a:cs typeface="Arial" panose="020B0604020202020204" pitchFamily="34" charset="0"/>
              </a:rPr>
              <a:t>. </a:t>
            </a:r>
            <a:endParaRPr lang="en-US" sz="1100" b="1"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7EC06578-47BC-789B-0418-C71F7AC4546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0278"/>
          <a:stretch/>
        </p:blipFill>
        <p:spPr bwMode="auto">
          <a:xfrm>
            <a:off x="172530" y="3736777"/>
            <a:ext cx="3687124" cy="2149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3634D8-87AA-818E-F398-51C0EE0BE271}"/>
              </a:ext>
            </a:extLst>
          </p:cNvPr>
          <p:cNvSpPr txBox="1"/>
          <p:nvPr/>
        </p:nvSpPr>
        <p:spPr>
          <a:xfrm>
            <a:off x="8277222" y="3066149"/>
            <a:ext cx="3777340" cy="307777"/>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Workshop on Role of IPR</a:t>
            </a:r>
            <a:endParaRPr lang="en-US" sz="1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5C5DEB2-B379-068E-EB22-2A62DFEE8444}"/>
              </a:ext>
            </a:extLst>
          </p:cNvPr>
          <p:cNvSpPr txBox="1"/>
          <p:nvPr/>
        </p:nvSpPr>
        <p:spPr>
          <a:xfrm>
            <a:off x="4027230" y="3066149"/>
            <a:ext cx="3915089" cy="307777"/>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Hands on training on registration of IPR.</a:t>
            </a:r>
            <a:r>
              <a:rPr lang="en-US" sz="1100" b="1" i="0" dirty="0">
                <a:solidFill>
                  <a:srgbClr val="000000"/>
                </a:solidFill>
                <a:effectLst/>
                <a:latin typeface="Arial" panose="020B0604020202020204" pitchFamily="34" charset="0"/>
                <a:cs typeface="Arial" panose="020B0604020202020204" pitchFamily="34" charset="0"/>
              </a:rPr>
              <a:t> </a:t>
            </a:r>
            <a:endParaRPr lang="en-US" sz="11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EDDD1F6-40FA-0268-2F84-69C6D22F9EAF}"/>
              </a:ext>
            </a:extLst>
          </p:cNvPr>
          <p:cNvSpPr txBox="1"/>
          <p:nvPr/>
        </p:nvSpPr>
        <p:spPr>
          <a:xfrm>
            <a:off x="4084130" y="6135248"/>
            <a:ext cx="4193092" cy="307777"/>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Training session on research methods on IPR</a:t>
            </a:r>
            <a:endParaRPr lang="en-US" sz="1400" b="1" dirty="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79BD2A48-6EDC-6DEA-8040-0FB7DCF97D6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0518"/>
          <a:stretch/>
        </p:blipFill>
        <p:spPr bwMode="auto">
          <a:xfrm>
            <a:off x="8327575" y="3582888"/>
            <a:ext cx="3777340" cy="2302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6E95D4-522C-C4F2-BCB3-C7F603DF542E}"/>
              </a:ext>
            </a:extLst>
          </p:cNvPr>
          <p:cNvSpPr txBox="1"/>
          <p:nvPr/>
        </p:nvSpPr>
        <p:spPr>
          <a:xfrm>
            <a:off x="8277222" y="5919805"/>
            <a:ext cx="3943350" cy="523220"/>
          </a:xfrm>
          <a:prstGeom prst="rect">
            <a:avLst/>
          </a:prstGeom>
          <a:solidFill>
            <a:schemeClr val="accent5">
              <a:lumMod val="40000"/>
              <a:lumOff val="60000"/>
            </a:schemeClr>
          </a:solidFill>
        </p:spPr>
        <p:txBody>
          <a:bodyPr wrap="square" rtlCol="0">
            <a:spAutoFit/>
          </a:bodyPr>
          <a:lstStyle/>
          <a:p>
            <a:pPr algn="ctr"/>
            <a:r>
              <a:rPr lang="en-US" sz="1400" b="1" i="0" dirty="0">
                <a:solidFill>
                  <a:srgbClr val="000000"/>
                </a:solidFill>
                <a:effectLst/>
                <a:latin typeface="Arial" panose="020B0604020202020204" pitchFamily="34" charset="0"/>
                <a:cs typeface="Arial" panose="020B0604020202020204" pitchFamily="34" charset="0"/>
              </a:rPr>
              <a:t>FDP on IPR </a:t>
            </a:r>
            <a:r>
              <a:rPr lang="en-US" sz="1400" b="1" dirty="0">
                <a:solidFill>
                  <a:srgbClr val="000000"/>
                </a:solidFill>
                <a:latin typeface="Arial" panose="020B0604020202020204" pitchFamily="34" charset="0"/>
                <a:cs typeface="Arial" panose="020B0604020202020204" pitchFamily="34" charset="0"/>
              </a:rPr>
              <a:t>in </a:t>
            </a:r>
            <a:r>
              <a:rPr lang="en-US" sz="1400" b="1" i="0" dirty="0">
                <a:solidFill>
                  <a:srgbClr val="000000"/>
                </a:solidFill>
                <a:effectLst/>
                <a:latin typeface="Arial" panose="020B0604020202020204" pitchFamily="34" charset="0"/>
                <a:cs typeface="Arial" panose="020B0604020202020204" pitchFamily="34" charset="0"/>
              </a:rPr>
              <a:t>Collaboration with Ramanujan College</a:t>
            </a:r>
            <a:endParaRPr lang="en-US" sz="1400" b="1"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4" y="176269"/>
            <a:ext cx="9689320" cy="592383"/>
          </a:xfrm>
          <a:solidFill>
            <a:srgbClr val="C00000"/>
          </a:solidFill>
        </p:spPr>
        <p:txBody>
          <a:bodyPr>
            <a:normAutofit/>
          </a:bodyPr>
          <a:lstStyle/>
          <a:p>
            <a:pPr algn="ctr"/>
            <a:r>
              <a:rPr lang="en-IN" sz="2800" b="1">
                <a:solidFill>
                  <a:schemeClr val="bg1"/>
                </a:solidFill>
                <a:latin typeface="Rockwell" panose="02060603020205020403" pitchFamily="18" charset="0"/>
                <a:cs typeface="Arial" panose="020B0604020202020204" pitchFamily="34" charset="0"/>
              </a:rPr>
              <a:t>ACDEMIC AND INDUSTRY COLLABORATIONS</a:t>
            </a:r>
            <a:r>
              <a:rPr lang="en-IN" sz="2800" b="1">
                <a:solidFill>
                  <a:schemeClr val="bg1"/>
                </a:solidFill>
                <a:latin typeface="Arial" panose="020B0604020202020204" pitchFamily="34" charset="0"/>
                <a:cs typeface="Arial" panose="020B0604020202020204" pitchFamily="34" charset="0"/>
              </a:rPr>
              <a:t> </a:t>
            </a:r>
            <a:endParaRPr lang="en-US" sz="2800">
              <a:solidFill>
                <a:schemeClr val="bg1"/>
              </a:solidFill>
            </a:endParaRPr>
          </a:p>
        </p:txBody>
      </p:sp>
      <p:sp>
        <p:nvSpPr>
          <p:cNvPr id="4" name="Slide Number Placeholder 3"/>
          <p:cNvSpPr>
            <a:spLocks noGrp="1"/>
          </p:cNvSpPr>
          <p:nvPr>
            <p:ph type="sldNum" sz="quarter" idx="12"/>
          </p:nvPr>
        </p:nvSpPr>
        <p:spPr>
          <a:xfrm>
            <a:off x="10661752" y="6400644"/>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29</a:t>
            </a:fld>
            <a:endParaRPr lang="en-IN" sz="1200" b="1" dirty="0">
              <a:solidFill>
                <a:schemeClr val="tx1"/>
              </a:solidFill>
              <a:latin typeface="Albertus Extra Bold" panose="020E0802040304020204" pitchFamily="34" charset="0"/>
            </a:endParaRPr>
          </a:p>
        </p:txBody>
      </p:sp>
      <p:graphicFrame>
        <p:nvGraphicFramePr>
          <p:cNvPr id="3" name="Table 2">
            <a:extLst>
              <a:ext uri="{FF2B5EF4-FFF2-40B4-BE49-F238E27FC236}">
                <a16:creationId xmlns:a16="http://schemas.microsoft.com/office/drawing/2014/main" id="{ED229F82-AE6D-C1C8-E0A7-549F8BE2A3DC}"/>
              </a:ext>
            </a:extLst>
          </p:cNvPr>
          <p:cNvGraphicFramePr>
            <a:graphicFrameLocks noGrp="1"/>
          </p:cNvGraphicFramePr>
          <p:nvPr>
            <p:extLst>
              <p:ext uri="{D42A27DB-BD31-4B8C-83A1-F6EECF244321}">
                <p14:modId xmlns:p14="http://schemas.microsoft.com/office/powerpoint/2010/main" val="1183340772"/>
              </p:ext>
            </p:extLst>
          </p:nvPr>
        </p:nvGraphicFramePr>
        <p:xfrm>
          <a:off x="89208" y="770962"/>
          <a:ext cx="11998711" cy="2969012"/>
        </p:xfrm>
        <a:graphic>
          <a:graphicData uri="http://schemas.openxmlformats.org/drawingml/2006/table">
            <a:tbl>
              <a:tblPr firstRow="1" bandRow="1">
                <a:tableStyleId>{21E4AEA4-8DFA-4A89-87EB-49C32662AFE0}</a:tableStyleId>
              </a:tblPr>
              <a:tblGrid>
                <a:gridCol w="2423904">
                  <a:extLst>
                    <a:ext uri="{9D8B030D-6E8A-4147-A177-3AD203B41FA5}">
                      <a16:colId xmlns:a16="http://schemas.microsoft.com/office/drawing/2014/main" val="20000"/>
                    </a:ext>
                  </a:extLst>
                </a:gridCol>
                <a:gridCol w="2296396">
                  <a:extLst>
                    <a:ext uri="{9D8B030D-6E8A-4147-A177-3AD203B41FA5}">
                      <a16:colId xmlns:a16="http://schemas.microsoft.com/office/drawing/2014/main" val="20001"/>
                    </a:ext>
                  </a:extLst>
                </a:gridCol>
                <a:gridCol w="2633720">
                  <a:extLst>
                    <a:ext uri="{9D8B030D-6E8A-4147-A177-3AD203B41FA5}">
                      <a16:colId xmlns:a16="http://schemas.microsoft.com/office/drawing/2014/main" val="20002"/>
                    </a:ext>
                  </a:extLst>
                </a:gridCol>
                <a:gridCol w="2355682">
                  <a:extLst>
                    <a:ext uri="{9D8B030D-6E8A-4147-A177-3AD203B41FA5}">
                      <a16:colId xmlns:a16="http://schemas.microsoft.com/office/drawing/2014/main" val="20003"/>
                    </a:ext>
                  </a:extLst>
                </a:gridCol>
                <a:gridCol w="2289009">
                  <a:extLst>
                    <a:ext uri="{9D8B030D-6E8A-4147-A177-3AD203B41FA5}">
                      <a16:colId xmlns:a16="http://schemas.microsoft.com/office/drawing/2014/main" val="1968916008"/>
                    </a:ext>
                  </a:extLst>
                </a:gridCol>
              </a:tblGrid>
              <a:tr h="835372">
                <a:tc>
                  <a:txBody>
                    <a:bodyPr/>
                    <a:lstStyle/>
                    <a:p>
                      <a:pPr algn="ctr"/>
                      <a:r>
                        <a:rPr lang="en-IN" sz="1400" b="1" dirty="0">
                          <a:solidFill>
                            <a:schemeClr val="bg1"/>
                          </a:solidFill>
                          <a:latin typeface="Arial"/>
                          <a:cs typeface="Arial"/>
                        </a:rPr>
                        <a:t>Pahuja Law Academy</a:t>
                      </a:r>
                    </a:p>
                    <a:p>
                      <a:pPr algn="ctr"/>
                      <a:r>
                        <a:rPr lang="en-IN" sz="1400" b="1" dirty="0">
                          <a:solidFill>
                            <a:schemeClr val="bg1"/>
                          </a:solidFill>
                          <a:latin typeface="Arial"/>
                          <a:cs typeface="Arial"/>
                        </a:rPr>
                        <a:t> (Academic)</a:t>
                      </a:r>
                    </a:p>
                    <a:p>
                      <a:pPr algn="ctr"/>
                      <a:endParaRPr lang="en-US" sz="1400" b="0" dirty="0">
                        <a:latin typeface="Arial" panose="020B0604020202020204" pitchFamily="34" charset="0"/>
                        <a:cs typeface="Arial" panose="020B0604020202020204" pitchFamily="34" charset="0"/>
                      </a:endParaRPr>
                    </a:p>
                  </a:txBody>
                  <a:tcPr>
                    <a:solidFill>
                      <a:schemeClr val="accent5">
                        <a:lumMod val="75000"/>
                      </a:schemeClr>
                    </a:solidFill>
                  </a:tcPr>
                </a:tc>
                <a:tc>
                  <a:txBody>
                    <a:bodyPr/>
                    <a:lstStyle/>
                    <a:p>
                      <a:pPr algn="ctr"/>
                      <a:r>
                        <a:rPr lang="en-IN" sz="1400" b="1" dirty="0">
                          <a:solidFill>
                            <a:schemeClr val="bg1"/>
                          </a:solidFill>
                          <a:latin typeface="Arial"/>
                          <a:cs typeface="Arial"/>
                        </a:rPr>
                        <a:t>Karat Law Academy</a:t>
                      </a:r>
                    </a:p>
                    <a:p>
                      <a:pPr algn="ctr"/>
                      <a:r>
                        <a:rPr lang="en-IN" sz="1400" b="1" dirty="0">
                          <a:solidFill>
                            <a:schemeClr val="bg1"/>
                          </a:solidFill>
                          <a:latin typeface="Arial"/>
                          <a:cs typeface="Arial"/>
                        </a:rPr>
                        <a:t>(Academic)</a:t>
                      </a:r>
                    </a:p>
                  </a:txBody>
                  <a:tcPr>
                    <a:solidFill>
                      <a:schemeClr val="accent6">
                        <a:lumMod val="75000"/>
                      </a:schemeClr>
                    </a:solidFill>
                  </a:tcPr>
                </a:tc>
                <a:tc>
                  <a:txBody>
                    <a:bodyPr/>
                    <a:lstStyle/>
                    <a:p>
                      <a:pPr algn="ctr"/>
                      <a:r>
                        <a:rPr lang="en-IN" sz="1400" b="1" dirty="0">
                          <a:solidFill>
                            <a:schemeClr val="bg1"/>
                          </a:solidFill>
                          <a:latin typeface="Arial"/>
                          <a:cs typeface="Arial"/>
                        </a:rPr>
                        <a:t>MIT World Peace University</a:t>
                      </a:r>
                    </a:p>
                    <a:p>
                      <a:pPr algn="ctr"/>
                      <a:r>
                        <a:rPr lang="en-IN" sz="1400" b="1" dirty="0">
                          <a:solidFill>
                            <a:schemeClr val="bg1"/>
                          </a:solidFill>
                          <a:latin typeface="Arial"/>
                          <a:cs typeface="Arial"/>
                        </a:rPr>
                        <a:t>(Research</a:t>
                      </a:r>
                    </a:p>
                    <a:p>
                      <a:pPr algn="ctr"/>
                      <a:r>
                        <a:rPr lang="en-IN" sz="1400" b="1" dirty="0">
                          <a:solidFill>
                            <a:schemeClr val="bg1"/>
                          </a:solidFill>
                          <a:latin typeface="Arial"/>
                          <a:cs typeface="Arial"/>
                        </a:rPr>
                        <a:t>&amp; Academic)</a:t>
                      </a:r>
                    </a:p>
                  </a:txBody>
                  <a:tcPr>
                    <a:solidFill>
                      <a:schemeClr val="accent5">
                        <a:lumMod val="75000"/>
                      </a:schemeClr>
                    </a:solidFill>
                  </a:tcPr>
                </a:tc>
                <a:tc>
                  <a:txBody>
                    <a:bodyPr/>
                    <a:lstStyle/>
                    <a:p>
                      <a:pPr algn="ctr"/>
                      <a:r>
                        <a:rPr lang="en-IN" sz="1400" dirty="0">
                          <a:latin typeface="Arial"/>
                          <a:cs typeface="Arial"/>
                        </a:rPr>
                        <a:t>V Rankers Judiciary</a:t>
                      </a:r>
                    </a:p>
                    <a:p>
                      <a:pPr algn="ctr"/>
                      <a:r>
                        <a:rPr lang="en-IN" sz="1400" dirty="0">
                          <a:latin typeface="Arial"/>
                          <a:cs typeface="Arial"/>
                        </a:rPr>
                        <a:t>(Academic)</a:t>
                      </a: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Knowledge Steez Edu Hub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(Academic)</a:t>
                      </a:r>
                      <a:endParaRPr lang="en-IN" sz="1400" b="1" dirty="0">
                        <a:solidFill>
                          <a:schemeClr val="bg1"/>
                        </a:solidFill>
                        <a:latin typeface="Arial"/>
                        <a:cs typeface="Arial"/>
                      </a:endParaRPr>
                    </a:p>
                    <a:p>
                      <a:pPr algn="ctr"/>
                      <a:endParaRPr lang="en-IN" sz="1400" dirty="0">
                        <a:latin typeface="Arial" panose="020B0604020202020204" pitchFamily="34" charset="0"/>
                        <a:cs typeface="Arial" panose="020B0604020202020204" pitchFamily="34" charset="0"/>
                      </a:endParaRPr>
                    </a:p>
                  </a:txBody>
                  <a:tcPr>
                    <a:solidFill>
                      <a:schemeClr val="accent6">
                        <a:lumMod val="75000"/>
                      </a:schemeClr>
                    </a:solidFill>
                  </a:tcPr>
                </a:tc>
                <a:extLst>
                  <a:ext uri="{0D108BD9-81ED-4DB2-BD59-A6C34878D82A}">
                    <a16:rowId xmlns:a16="http://schemas.microsoft.com/office/drawing/2014/main" val="10000"/>
                  </a:ext>
                </a:extLst>
              </a:tr>
              <a:tr h="2024132">
                <a:tc>
                  <a:txBody>
                    <a:bodyPr/>
                    <a:lstStyle/>
                    <a:p>
                      <a:pPr algn="l"/>
                      <a:r>
                        <a:rPr lang="en-US" sz="1100" kern="1200" dirty="0">
                          <a:solidFill>
                            <a:schemeClr val="dk1"/>
                          </a:solidFill>
                          <a:effectLst/>
                          <a:latin typeface="+mn-lt"/>
                          <a:ea typeface="+mn-ea"/>
                          <a:cs typeface="+mn-cs"/>
                        </a:rPr>
                        <a:t>1.. </a:t>
                      </a:r>
                      <a:r>
                        <a:rPr lang="en-US" sz="1100" b="1" kern="1200" dirty="0">
                          <a:solidFill>
                            <a:schemeClr val="dk1"/>
                          </a:solidFill>
                          <a:effectLst/>
                          <a:latin typeface="+mn-lt"/>
                          <a:ea typeface="+mn-ea"/>
                          <a:cs typeface="+mn-cs"/>
                        </a:rPr>
                        <a:t>Workshop</a:t>
                      </a:r>
                      <a:r>
                        <a:rPr lang="en-US" sz="1100" kern="1200" dirty="0">
                          <a:solidFill>
                            <a:schemeClr val="dk1"/>
                          </a:solidFill>
                          <a:effectLst/>
                          <a:latin typeface="+mn-lt"/>
                          <a:ea typeface="+mn-ea"/>
                          <a:cs typeface="+mn-cs"/>
                        </a:rPr>
                        <a:t> on Law of Evidence </a:t>
                      </a:r>
                    </a:p>
                    <a:p>
                      <a:pPr algn="l"/>
                      <a:r>
                        <a:rPr lang="en-US" sz="1100" kern="1200" dirty="0">
                          <a:solidFill>
                            <a:schemeClr val="dk1"/>
                          </a:solidFill>
                          <a:effectLst/>
                          <a:latin typeface="+mn-lt"/>
                          <a:ea typeface="+mn-ea"/>
                          <a:cs typeface="+mn-cs"/>
                        </a:rPr>
                        <a:t>2.</a:t>
                      </a:r>
                      <a:r>
                        <a:rPr lang="en-US" sz="1100" b="1" kern="1200" dirty="0">
                          <a:solidFill>
                            <a:schemeClr val="dk1"/>
                          </a:solidFill>
                          <a:effectLst/>
                          <a:latin typeface="+mn-lt"/>
                          <a:ea typeface="+mn-ea"/>
                          <a:cs typeface="+mn-cs"/>
                        </a:rPr>
                        <a:t>Workshop </a:t>
                      </a:r>
                      <a:r>
                        <a:rPr lang="en-US" sz="1100" kern="1200" dirty="0">
                          <a:solidFill>
                            <a:schemeClr val="dk1"/>
                          </a:solidFill>
                          <a:effectLst/>
                          <a:latin typeface="+mn-lt"/>
                          <a:ea typeface="+mn-ea"/>
                          <a:cs typeface="+mn-cs"/>
                        </a:rPr>
                        <a:t>on Constitutional Rights</a:t>
                      </a:r>
                    </a:p>
                    <a:p>
                      <a:pPr algn="l"/>
                      <a:r>
                        <a:rPr lang="en-US" sz="1100" kern="1200" dirty="0">
                          <a:solidFill>
                            <a:schemeClr val="dk1"/>
                          </a:solidFill>
                          <a:effectLst/>
                          <a:latin typeface="+mn-lt"/>
                          <a:ea typeface="+mn-ea"/>
                          <a:cs typeface="+mn-cs"/>
                        </a:rPr>
                        <a:t>3</a:t>
                      </a:r>
                      <a:r>
                        <a:rPr lang="en-US" sz="1100" b="1" kern="1200" dirty="0">
                          <a:solidFill>
                            <a:schemeClr val="dk1"/>
                          </a:solidFill>
                          <a:effectLst/>
                          <a:latin typeface="+mn-lt"/>
                          <a:ea typeface="+mn-ea"/>
                          <a:cs typeface="+mn-cs"/>
                        </a:rPr>
                        <a:t>. Workshop</a:t>
                      </a:r>
                      <a:r>
                        <a:rPr lang="en-US" sz="1100" kern="1200" dirty="0">
                          <a:solidFill>
                            <a:schemeClr val="dk1"/>
                          </a:solidFill>
                          <a:effectLst/>
                          <a:latin typeface="+mn-lt"/>
                          <a:ea typeface="+mn-ea"/>
                          <a:cs typeface="+mn-cs"/>
                        </a:rPr>
                        <a:t> on Contemporary Issues in Constitutional Law </a:t>
                      </a:r>
                    </a:p>
                    <a:p>
                      <a:pPr algn="l"/>
                      <a:r>
                        <a:rPr lang="en-US" sz="1100" kern="1200" dirty="0">
                          <a:solidFill>
                            <a:schemeClr val="dk1"/>
                          </a:solidFill>
                          <a:effectLst/>
                          <a:latin typeface="+mn-lt"/>
                          <a:ea typeface="+mn-ea"/>
                          <a:cs typeface="+mn-cs"/>
                        </a:rPr>
                        <a:t>4. C</a:t>
                      </a:r>
                      <a:r>
                        <a:rPr lang="en-US" sz="1100" b="1" kern="1200" dirty="0">
                          <a:solidFill>
                            <a:schemeClr val="dk1"/>
                          </a:solidFill>
                          <a:effectLst/>
                          <a:latin typeface="+mn-lt"/>
                          <a:ea typeface="+mn-ea"/>
                          <a:cs typeface="+mn-cs"/>
                        </a:rPr>
                        <a:t>ompetitive Exams Preparation</a:t>
                      </a:r>
                      <a:r>
                        <a:rPr lang="en-US" sz="1100" kern="1200" dirty="0">
                          <a:solidFill>
                            <a:schemeClr val="dk1"/>
                          </a:solidFill>
                          <a:effectLst/>
                          <a:latin typeface="+mn-lt"/>
                          <a:ea typeface="+mn-ea"/>
                          <a:cs typeface="+mn-cs"/>
                        </a:rPr>
                        <a:t> Strategy and Tips</a:t>
                      </a:r>
                    </a:p>
                    <a:p>
                      <a:pPr algn="l"/>
                      <a:r>
                        <a:rPr lang="en-US" sz="1100" kern="1200" dirty="0">
                          <a:solidFill>
                            <a:schemeClr val="dk1"/>
                          </a:solidFill>
                          <a:effectLst/>
                          <a:latin typeface="+mn-lt"/>
                          <a:ea typeface="+mn-ea"/>
                          <a:cs typeface="+mn-cs"/>
                        </a:rPr>
                        <a:t>5. </a:t>
                      </a:r>
                      <a:r>
                        <a:rPr lang="en-US" sz="1100" b="1" kern="1200" dirty="0">
                          <a:solidFill>
                            <a:schemeClr val="dk1"/>
                          </a:solidFill>
                          <a:effectLst/>
                          <a:latin typeface="+mn-lt"/>
                          <a:ea typeface="+mn-ea"/>
                          <a:cs typeface="+mn-cs"/>
                        </a:rPr>
                        <a:t>Workshop</a:t>
                      </a:r>
                      <a:r>
                        <a:rPr lang="en-US" sz="1100" kern="1200" dirty="0">
                          <a:solidFill>
                            <a:schemeClr val="dk1"/>
                          </a:solidFill>
                          <a:effectLst/>
                          <a:latin typeface="+mn-lt"/>
                          <a:ea typeface="+mn-ea"/>
                          <a:cs typeface="+mn-cs"/>
                        </a:rPr>
                        <a:t> on Sensitizing Youth towards Their Constitutional Duties and Obligations</a:t>
                      </a:r>
                    </a:p>
                  </a:txBody>
                  <a:tcPr>
                    <a:solidFill>
                      <a:schemeClr val="accent5">
                        <a:lumMod val="20000"/>
                        <a:lumOff val="80000"/>
                      </a:schemeClr>
                    </a:solidFill>
                  </a:tcPr>
                </a:tc>
                <a:tc>
                  <a:txBody>
                    <a:bodyPr/>
                    <a:lstStyle/>
                    <a:p>
                      <a:pPr algn="l"/>
                      <a:r>
                        <a:rPr lang="en-US" sz="1000" kern="1200" dirty="0">
                          <a:solidFill>
                            <a:schemeClr val="dk1"/>
                          </a:solidFill>
                          <a:effectLst/>
                          <a:latin typeface="+mn-lt"/>
                          <a:ea typeface="+mn-ea"/>
                          <a:cs typeface="+mn-cs"/>
                        </a:rPr>
                        <a:t>1</a:t>
                      </a:r>
                      <a:r>
                        <a:rPr lang="en-US" sz="1100" kern="1200" dirty="0">
                          <a:solidFill>
                            <a:schemeClr val="dk1"/>
                          </a:solidFill>
                          <a:effectLst/>
                          <a:latin typeface="+mn-lt"/>
                          <a:ea typeface="+mn-ea"/>
                          <a:cs typeface="+mn-cs"/>
                        </a:rPr>
                        <a:t>.  </a:t>
                      </a:r>
                      <a:r>
                        <a:rPr lang="en-US" sz="1100" b="1" kern="1200" dirty="0">
                          <a:solidFill>
                            <a:schemeClr val="dk1"/>
                          </a:solidFill>
                          <a:effectLst/>
                          <a:latin typeface="+mn-lt"/>
                          <a:ea typeface="+mn-ea"/>
                          <a:cs typeface="+mn-cs"/>
                        </a:rPr>
                        <a:t>Workshop</a:t>
                      </a:r>
                      <a:r>
                        <a:rPr lang="en-US" sz="1100" kern="1200" dirty="0">
                          <a:solidFill>
                            <a:schemeClr val="dk1"/>
                          </a:solidFill>
                          <a:effectLst/>
                          <a:latin typeface="+mn-lt"/>
                          <a:ea typeface="+mn-ea"/>
                          <a:cs typeface="+mn-cs"/>
                        </a:rPr>
                        <a:t> on Essentials of Crime By KLA</a:t>
                      </a:r>
                    </a:p>
                    <a:p>
                      <a:pPr algn="l"/>
                      <a:r>
                        <a:rPr lang="en-US" sz="1100" kern="1200" dirty="0">
                          <a:solidFill>
                            <a:schemeClr val="dk1"/>
                          </a:solidFill>
                          <a:effectLst/>
                          <a:latin typeface="+mn-lt"/>
                          <a:ea typeface="+mn-ea"/>
                          <a:cs typeface="+mn-cs"/>
                        </a:rPr>
                        <a:t>2. </a:t>
                      </a:r>
                      <a:r>
                        <a:rPr lang="en-US" sz="1100" b="1" kern="1200" dirty="0">
                          <a:solidFill>
                            <a:schemeClr val="dk1"/>
                          </a:solidFill>
                          <a:effectLst/>
                          <a:latin typeface="+mn-lt"/>
                          <a:ea typeface="+mn-ea"/>
                          <a:cs typeface="+mn-cs"/>
                        </a:rPr>
                        <a:t>Workshop</a:t>
                      </a:r>
                      <a:r>
                        <a:rPr lang="en-US" sz="1100" kern="1200" dirty="0">
                          <a:solidFill>
                            <a:schemeClr val="dk1"/>
                          </a:solidFill>
                          <a:effectLst/>
                          <a:latin typeface="+mn-lt"/>
                          <a:ea typeface="+mn-ea"/>
                          <a:cs typeface="+mn-cs"/>
                        </a:rPr>
                        <a:t> on “Crime and Punishment: The Law of Rape in India and “Confession to Police Officer”. </a:t>
                      </a:r>
                    </a:p>
                    <a:p>
                      <a:pPr algn="l"/>
                      <a:r>
                        <a:rPr lang="en-US" sz="1100" kern="1200" dirty="0">
                          <a:solidFill>
                            <a:schemeClr val="dk1"/>
                          </a:solidFill>
                          <a:effectLst/>
                          <a:latin typeface="+mn-lt"/>
                          <a:ea typeface="+mn-ea"/>
                          <a:cs typeface="+mn-cs"/>
                        </a:rPr>
                        <a:t>3. </a:t>
                      </a:r>
                      <a:r>
                        <a:rPr lang="en-US" sz="1100" b="1" kern="1200" dirty="0">
                          <a:solidFill>
                            <a:schemeClr val="dk1"/>
                          </a:solidFill>
                          <a:effectLst/>
                          <a:latin typeface="+mn-lt"/>
                          <a:ea typeface="+mn-ea"/>
                          <a:cs typeface="+mn-cs"/>
                        </a:rPr>
                        <a:t>Workshop</a:t>
                      </a:r>
                      <a:r>
                        <a:rPr lang="en-US" sz="1100" kern="1200" dirty="0">
                          <a:solidFill>
                            <a:schemeClr val="dk1"/>
                          </a:solidFill>
                          <a:effectLst/>
                          <a:latin typeface="+mn-lt"/>
                          <a:ea typeface="+mn-ea"/>
                          <a:cs typeface="+mn-cs"/>
                        </a:rPr>
                        <a:t> on Domestic Violence</a:t>
                      </a:r>
                    </a:p>
                    <a:p>
                      <a:pPr algn="l"/>
                      <a:r>
                        <a:rPr lang="en-US" sz="1100" kern="1200" dirty="0">
                          <a:solidFill>
                            <a:schemeClr val="dk1"/>
                          </a:solidFill>
                          <a:effectLst/>
                          <a:latin typeface="+mn-lt"/>
                          <a:ea typeface="+mn-ea"/>
                          <a:cs typeface="+mn-cs"/>
                        </a:rPr>
                        <a:t>5. </a:t>
                      </a:r>
                      <a:r>
                        <a:rPr lang="en-US" sz="1100" b="1" kern="1200" dirty="0">
                          <a:solidFill>
                            <a:schemeClr val="dk1"/>
                          </a:solidFill>
                          <a:effectLst/>
                          <a:latin typeface="+mn-lt"/>
                          <a:ea typeface="+mn-ea"/>
                          <a:cs typeface="+mn-cs"/>
                        </a:rPr>
                        <a:t>Career Counseling </a:t>
                      </a:r>
                      <a:r>
                        <a:rPr lang="en-US" sz="1100" kern="1200" dirty="0">
                          <a:solidFill>
                            <a:schemeClr val="dk1"/>
                          </a:solidFill>
                          <a:effectLst/>
                          <a:latin typeface="+mn-lt"/>
                          <a:ea typeface="+mn-ea"/>
                          <a:cs typeface="+mn-cs"/>
                        </a:rPr>
                        <a:t>and Scholarship Drive</a:t>
                      </a:r>
                    </a:p>
                  </a:txBody>
                  <a:tcPr>
                    <a:solidFill>
                      <a:schemeClr val="accent6">
                        <a:lumMod val="20000"/>
                        <a:lumOff val="80000"/>
                      </a:schemeClr>
                    </a:solidFill>
                  </a:tcPr>
                </a:tc>
                <a:tc>
                  <a:txBody>
                    <a:bodyPr/>
                    <a:lstStyle/>
                    <a:p>
                      <a:pPr marL="0" algn="l" defTabSz="914400" rtl="0" eaLnBrk="1" latinLnBrk="0" hangingPunct="1"/>
                      <a:r>
                        <a:rPr lang="en-US" sz="1100" kern="1200" dirty="0">
                          <a:solidFill>
                            <a:schemeClr val="dk1"/>
                          </a:solidFill>
                          <a:effectLst/>
                          <a:latin typeface="+mn-lt"/>
                          <a:ea typeface="+mn-ea"/>
                          <a:cs typeface="+mn-cs"/>
                        </a:rPr>
                        <a:t>1. </a:t>
                      </a:r>
                      <a:r>
                        <a:rPr lang="en-US" sz="1100" b="1" kern="1200" dirty="0">
                          <a:solidFill>
                            <a:schemeClr val="dk1"/>
                          </a:solidFill>
                          <a:effectLst/>
                          <a:latin typeface="+mn-lt"/>
                          <a:ea typeface="+mn-ea"/>
                          <a:cs typeface="+mn-cs"/>
                        </a:rPr>
                        <a:t>Human Rights Day Celebration</a:t>
                      </a:r>
                      <a:r>
                        <a:rPr lang="en-US" sz="1100" kern="1200" dirty="0">
                          <a:solidFill>
                            <a:schemeClr val="dk1"/>
                          </a:solidFill>
                          <a:effectLst/>
                          <a:latin typeface="+mn-lt"/>
                          <a:ea typeface="+mn-ea"/>
                          <a:cs typeface="+mn-cs"/>
                        </a:rPr>
                        <a:t> </a:t>
                      </a:r>
                    </a:p>
                    <a:p>
                      <a:pPr marL="0" algn="l" defTabSz="914400" rtl="0" eaLnBrk="1" latinLnBrk="0" hangingPunct="1"/>
                      <a:r>
                        <a:rPr lang="en-US" sz="1100" kern="1200" dirty="0">
                          <a:solidFill>
                            <a:schemeClr val="dk1"/>
                          </a:solidFill>
                          <a:effectLst/>
                          <a:latin typeface="+mn-lt"/>
                          <a:ea typeface="+mn-ea"/>
                          <a:cs typeface="+mn-cs"/>
                        </a:rPr>
                        <a:t>2. </a:t>
                      </a:r>
                      <a:r>
                        <a:rPr lang="en-US" sz="1100" b="1" kern="1200" dirty="0">
                          <a:solidFill>
                            <a:schemeClr val="dk1"/>
                          </a:solidFill>
                          <a:effectLst/>
                          <a:latin typeface="+mn-lt"/>
                          <a:ea typeface="+mn-ea"/>
                          <a:cs typeface="+mn-cs"/>
                        </a:rPr>
                        <a:t>Student Interaction Program</a:t>
                      </a:r>
                      <a:r>
                        <a:rPr lang="en-US" sz="1100" kern="1200" dirty="0">
                          <a:solidFill>
                            <a:schemeClr val="dk1"/>
                          </a:solidFill>
                          <a:effectLst/>
                          <a:latin typeface="+mn-lt"/>
                          <a:ea typeface="+mn-ea"/>
                          <a:cs typeface="+mn-cs"/>
                        </a:rPr>
                        <a:t> with MIT World Peace University</a:t>
                      </a:r>
                    </a:p>
                  </a:txBody>
                  <a:tcPr>
                    <a:solidFill>
                      <a:schemeClr val="accent5">
                        <a:lumMod val="20000"/>
                        <a:lumOff val="80000"/>
                      </a:schemeClr>
                    </a:solidFill>
                  </a:tcPr>
                </a:tc>
                <a:tc>
                  <a:txBody>
                    <a:bodyPr/>
                    <a:lstStyle/>
                    <a:p>
                      <a:pPr marL="0" algn="l" defTabSz="914400" rtl="0" eaLnBrk="1" latinLnBrk="0" hangingPunct="1"/>
                      <a:r>
                        <a:rPr lang="en-US" sz="1100" kern="1200" dirty="0">
                          <a:solidFill>
                            <a:schemeClr val="dk1"/>
                          </a:solidFill>
                          <a:effectLst/>
                          <a:latin typeface="+mn-lt"/>
                          <a:ea typeface="+mn-ea"/>
                          <a:cs typeface="+mn-cs"/>
                        </a:rPr>
                        <a:t>1. </a:t>
                      </a:r>
                      <a:r>
                        <a:rPr lang="en-US" sz="1100" b="1" kern="1200" dirty="0">
                          <a:solidFill>
                            <a:schemeClr val="dk1"/>
                          </a:solidFill>
                          <a:effectLst/>
                          <a:latin typeface="+mn-lt"/>
                          <a:ea typeface="+mn-ea"/>
                          <a:cs typeface="+mn-cs"/>
                        </a:rPr>
                        <a:t>Guest Lecture </a:t>
                      </a:r>
                      <a:r>
                        <a:rPr lang="en-US" sz="1100" kern="1200" dirty="0">
                          <a:solidFill>
                            <a:schemeClr val="dk1"/>
                          </a:solidFill>
                          <a:effectLst/>
                          <a:latin typeface="+mn-lt"/>
                          <a:ea typeface="+mn-ea"/>
                          <a:cs typeface="+mn-cs"/>
                        </a:rPr>
                        <a:t>on Jurisprudential Analysis of Criminal Procedure Code (CrPC): Competency to take Cognizance and Competency to Trial </a:t>
                      </a:r>
                      <a:endParaRPr lang="en-US" dirty="0"/>
                    </a:p>
                    <a:p>
                      <a:pPr marL="0" algn="l" rtl="0" eaLnBrk="1" latinLnBrk="0" hangingPunct="1"/>
                      <a:r>
                        <a:rPr lang="en-US" sz="1100" kern="1200" dirty="0">
                          <a:solidFill>
                            <a:schemeClr val="dk1"/>
                          </a:solidFill>
                          <a:effectLst/>
                          <a:latin typeface="+mn-lt"/>
                          <a:ea typeface="+mn-ea"/>
                          <a:cs typeface="+mn-cs"/>
                        </a:rPr>
                        <a:t>2.</a:t>
                      </a:r>
                      <a:r>
                        <a:rPr lang="en-US" sz="1100" b="1" kern="1200" dirty="0">
                          <a:solidFill>
                            <a:schemeClr val="dk1"/>
                          </a:solidFill>
                          <a:effectLst/>
                          <a:latin typeface="+mn-lt"/>
                          <a:ea typeface="+mn-ea"/>
                          <a:cs typeface="+mn-cs"/>
                        </a:rPr>
                        <a:t> Case Study</a:t>
                      </a:r>
                      <a:r>
                        <a:rPr lang="en-US" sz="1100" kern="1200" dirty="0">
                          <a:solidFill>
                            <a:schemeClr val="dk1"/>
                          </a:solidFill>
                          <a:effectLst/>
                          <a:latin typeface="+mn-lt"/>
                          <a:ea typeface="+mn-ea"/>
                          <a:cs typeface="+mn-cs"/>
                        </a:rPr>
                        <a:t> of MC Mehta versus Union of India </a:t>
                      </a:r>
                      <a:endParaRPr lang="en-US" dirty="0"/>
                    </a:p>
                    <a:p>
                      <a:pPr marL="0" lvl="0" algn="l">
                        <a:buNone/>
                      </a:pPr>
                      <a:r>
                        <a:rPr lang="en-US" sz="1100" b="1" kern="1200" dirty="0">
                          <a:solidFill>
                            <a:schemeClr val="dk1"/>
                          </a:solidFill>
                          <a:effectLst/>
                          <a:latin typeface="+mn-lt"/>
                          <a:ea typeface="+mn-ea"/>
                          <a:cs typeface="+mn-cs"/>
                        </a:rPr>
                        <a:t>3. Career Counseling  Session on Competitive Exam</a:t>
                      </a:r>
                    </a:p>
                  </a:txBody>
                  <a:tcPr>
                    <a:solidFill>
                      <a:schemeClr val="accent6">
                        <a:lumMod val="20000"/>
                        <a:lumOff val="80000"/>
                      </a:schemeClr>
                    </a:solidFill>
                  </a:tcPr>
                </a:tc>
                <a:tc>
                  <a:txBody>
                    <a:bodyPr/>
                    <a:lstStyle/>
                    <a:p>
                      <a:pPr algn="l"/>
                      <a:r>
                        <a:rPr lang="en-US" sz="1100" kern="1200" dirty="0">
                          <a:solidFill>
                            <a:schemeClr val="dk1"/>
                          </a:solidFill>
                          <a:effectLst/>
                          <a:latin typeface="+mn-lt"/>
                          <a:ea typeface="+mn-ea"/>
                          <a:cs typeface="+mn-cs"/>
                        </a:rPr>
                        <a:t>1. </a:t>
                      </a:r>
                      <a:r>
                        <a:rPr lang="en-US" sz="1100" b="1" kern="1200" dirty="0">
                          <a:solidFill>
                            <a:schemeClr val="dk1"/>
                          </a:solidFill>
                          <a:effectLst/>
                          <a:latin typeface="+mn-lt"/>
                          <a:ea typeface="+mn-ea"/>
                          <a:cs typeface="+mn-cs"/>
                        </a:rPr>
                        <a:t>Seminar </a:t>
                      </a:r>
                      <a:r>
                        <a:rPr lang="en-US" sz="1100" kern="1200" dirty="0">
                          <a:solidFill>
                            <a:schemeClr val="dk1"/>
                          </a:solidFill>
                          <a:effectLst/>
                          <a:latin typeface="+mn-lt"/>
                          <a:ea typeface="+mn-ea"/>
                          <a:cs typeface="+mn-cs"/>
                        </a:rPr>
                        <a:t>On Sexual Harassment at Workplace</a:t>
                      </a:r>
                    </a:p>
                    <a:p>
                      <a:pPr algn="l"/>
                      <a:r>
                        <a:rPr lang="en-US" sz="1100" kern="1200" dirty="0">
                          <a:solidFill>
                            <a:schemeClr val="dk1"/>
                          </a:solidFill>
                          <a:effectLst/>
                          <a:latin typeface="+mn-lt"/>
                          <a:ea typeface="+mn-ea"/>
                          <a:cs typeface="+mn-cs"/>
                        </a:rPr>
                        <a:t>2.</a:t>
                      </a:r>
                      <a:r>
                        <a:rPr lang="en-US" sz="1100" b="1" kern="1200" dirty="0">
                          <a:solidFill>
                            <a:schemeClr val="dk1"/>
                          </a:solidFill>
                          <a:effectLst/>
                          <a:latin typeface="+mn-lt"/>
                          <a:ea typeface="+mn-ea"/>
                          <a:cs typeface="+mn-cs"/>
                        </a:rPr>
                        <a:t> Case Study</a:t>
                      </a:r>
                      <a:r>
                        <a:rPr lang="en-US" sz="1100" kern="1200" dirty="0">
                          <a:solidFill>
                            <a:schemeClr val="dk1"/>
                          </a:solidFill>
                          <a:effectLst/>
                          <a:latin typeface="+mn-lt"/>
                          <a:ea typeface="+mn-ea"/>
                          <a:cs typeface="+mn-cs"/>
                        </a:rPr>
                        <a:t> on </a:t>
                      </a:r>
                      <a:r>
                        <a:rPr lang="en-US" sz="1100" kern="1200" dirty="0" err="1">
                          <a:solidFill>
                            <a:schemeClr val="dk1"/>
                          </a:solidFill>
                          <a:effectLst/>
                          <a:latin typeface="+mn-lt"/>
                          <a:ea typeface="+mn-ea"/>
                          <a:cs typeface="+mn-cs"/>
                        </a:rPr>
                        <a:t>Bandhua</a:t>
                      </a:r>
                      <a:r>
                        <a:rPr lang="en-US" sz="1100" kern="1200" dirty="0">
                          <a:solidFill>
                            <a:schemeClr val="dk1"/>
                          </a:solidFill>
                          <a:effectLst/>
                          <a:latin typeface="+mn-lt"/>
                          <a:ea typeface="+mn-ea"/>
                          <a:cs typeface="+mn-cs"/>
                        </a:rPr>
                        <a:t> Mukti Morcha Versus Union of India and “Right to Education versus Child Labour”</a:t>
                      </a:r>
                    </a:p>
                    <a:p>
                      <a:pPr algn="l"/>
                      <a:r>
                        <a:rPr lang="en-US" sz="1100" kern="1200" dirty="0">
                          <a:solidFill>
                            <a:schemeClr val="dk1"/>
                          </a:solidFill>
                          <a:effectLst/>
                          <a:latin typeface="+mn-lt"/>
                          <a:ea typeface="+mn-ea"/>
                          <a:cs typeface="+mn-cs"/>
                        </a:rPr>
                        <a:t>3.</a:t>
                      </a:r>
                      <a:r>
                        <a:rPr lang="en-US" sz="1100" b="1" kern="1200" dirty="0">
                          <a:solidFill>
                            <a:schemeClr val="dk1"/>
                          </a:solidFill>
                          <a:effectLst/>
                          <a:latin typeface="+mn-lt"/>
                          <a:ea typeface="+mn-ea"/>
                          <a:cs typeface="+mn-cs"/>
                        </a:rPr>
                        <a:t> Training Program </a:t>
                      </a:r>
                      <a:r>
                        <a:rPr lang="en-US" sz="1100" kern="1200" dirty="0">
                          <a:solidFill>
                            <a:schemeClr val="dk1"/>
                          </a:solidFill>
                          <a:effectLst/>
                          <a:latin typeface="+mn-lt"/>
                          <a:ea typeface="+mn-ea"/>
                          <a:cs typeface="+mn-cs"/>
                        </a:rPr>
                        <a:t>for Non-Teaching Staff: Spreading Awareness about Legal Apps.</a:t>
                      </a:r>
                    </a:p>
                    <a:p>
                      <a:pPr marL="0" algn="l" defTabSz="914400" rtl="0" eaLnBrk="1" latinLnBrk="0" hangingPunct="1"/>
                      <a:endParaRPr lang="en-US" sz="1100" kern="1200" dirty="0">
                        <a:solidFill>
                          <a:schemeClr val="dk1"/>
                        </a:solidFill>
                        <a:effectLst/>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pic>
        <p:nvPicPr>
          <p:cNvPr id="5" name="Picture 2" descr="Pahuja Law Academy Pvt Ltd. | Delhi">
            <a:extLst>
              <a:ext uri="{FF2B5EF4-FFF2-40B4-BE49-F238E27FC236}">
                <a16:creationId xmlns:a16="http://schemas.microsoft.com/office/drawing/2014/main" id="{D6B3DA72-4390-E17D-8364-D05079531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387" y="1069820"/>
            <a:ext cx="487508" cy="5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KARAT LAWZ ACADEMY - YouTube">
            <a:extLst>
              <a:ext uri="{FF2B5EF4-FFF2-40B4-BE49-F238E27FC236}">
                <a16:creationId xmlns:a16="http://schemas.microsoft.com/office/drawing/2014/main" id="{A2CB08C1-2C9C-E55C-4752-0C6D4303C6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569" y="1193735"/>
            <a:ext cx="487509" cy="4463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MIT World Peace University - [MIT-WPU]">
            <a:extLst>
              <a:ext uri="{FF2B5EF4-FFF2-40B4-BE49-F238E27FC236}">
                <a16:creationId xmlns:a16="http://schemas.microsoft.com/office/drawing/2014/main" id="{23E809E4-9B18-E6E9-FC41-A782A8BB2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536" y="1281777"/>
            <a:ext cx="558000" cy="423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for a company&#10;&#10;Description automatically generated">
            <a:extLst>
              <a:ext uri="{FF2B5EF4-FFF2-40B4-BE49-F238E27FC236}">
                <a16:creationId xmlns:a16="http://schemas.microsoft.com/office/drawing/2014/main" id="{0DBFE93F-0AA8-DA2B-13DD-560ADBEFEC2A}"/>
              </a:ext>
            </a:extLst>
          </p:cNvPr>
          <p:cNvPicPr>
            <a:picLocks noChangeAspect="1"/>
          </p:cNvPicPr>
          <p:nvPr/>
        </p:nvPicPr>
        <p:blipFill>
          <a:blip r:embed="rId6" cstate="print">
            <a:extLst>
              <a:ext uri="{28A0092B-C50C-407E-A947-70E740481C1C}">
                <a14:useLocalDpi xmlns:a14="http://schemas.microsoft.com/office/drawing/2010/main" val="0"/>
              </a:ext>
            </a:extLst>
          </a:blip>
          <a:srcRect l="15189" t="11420" r="16267" b="11227"/>
          <a:stretch>
            <a:fillRect/>
          </a:stretch>
        </p:blipFill>
        <p:spPr>
          <a:xfrm>
            <a:off x="9167803" y="1061915"/>
            <a:ext cx="535849" cy="558000"/>
          </a:xfrm>
          <a:prstGeom prst="rect">
            <a:avLst/>
          </a:prstGeom>
        </p:spPr>
      </p:pic>
      <p:graphicFrame>
        <p:nvGraphicFramePr>
          <p:cNvPr id="13" name="Table 12">
            <a:extLst>
              <a:ext uri="{FF2B5EF4-FFF2-40B4-BE49-F238E27FC236}">
                <a16:creationId xmlns:a16="http://schemas.microsoft.com/office/drawing/2014/main" id="{658661F2-1D43-D9D1-DE02-919F0AE15F4F}"/>
              </a:ext>
            </a:extLst>
          </p:cNvPr>
          <p:cNvGraphicFramePr>
            <a:graphicFrameLocks noGrp="1"/>
          </p:cNvGraphicFramePr>
          <p:nvPr>
            <p:extLst>
              <p:ext uri="{D42A27DB-BD31-4B8C-83A1-F6EECF244321}">
                <p14:modId xmlns:p14="http://schemas.microsoft.com/office/powerpoint/2010/main" val="688987513"/>
              </p:ext>
            </p:extLst>
          </p:nvPr>
        </p:nvGraphicFramePr>
        <p:xfrm>
          <a:off x="89211" y="3861792"/>
          <a:ext cx="11998709" cy="2483736"/>
        </p:xfrm>
        <a:graphic>
          <a:graphicData uri="http://schemas.openxmlformats.org/drawingml/2006/table">
            <a:tbl>
              <a:tblPr firstRow="1" bandRow="1">
                <a:tableStyleId>{21E4AEA4-8DFA-4A89-87EB-49C32662AFE0}</a:tableStyleId>
              </a:tblPr>
              <a:tblGrid>
                <a:gridCol w="2029103">
                  <a:extLst>
                    <a:ext uri="{9D8B030D-6E8A-4147-A177-3AD203B41FA5}">
                      <a16:colId xmlns:a16="http://schemas.microsoft.com/office/drawing/2014/main" val="20000"/>
                    </a:ext>
                  </a:extLst>
                </a:gridCol>
                <a:gridCol w="2104340">
                  <a:extLst>
                    <a:ext uri="{9D8B030D-6E8A-4147-A177-3AD203B41FA5}">
                      <a16:colId xmlns:a16="http://schemas.microsoft.com/office/drawing/2014/main" val="20001"/>
                    </a:ext>
                  </a:extLst>
                </a:gridCol>
                <a:gridCol w="2352791">
                  <a:extLst>
                    <a:ext uri="{9D8B030D-6E8A-4147-A177-3AD203B41FA5}">
                      <a16:colId xmlns:a16="http://schemas.microsoft.com/office/drawing/2014/main" val="20002"/>
                    </a:ext>
                  </a:extLst>
                </a:gridCol>
                <a:gridCol w="1688709">
                  <a:extLst>
                    <a:ext uri="{9D8B030D-6E8A-4147-A177-3AD203B41FA5}">
                      <a16:colId xmlns:a16="http://schemas.microsoft.com/office/drawing/2014/main" val="20003"/>
                    </a:ext>
                  </a:extLst>
                </a:gridCol>
                <a:gridCol w="1911883">
                  <a:extLst>
                    <a:ext uri="{9D8B030D-6E8A-4147-A177-3AD203B41FA5}">
                      <a16:colId xmlns:a16="http://schemas.microsoft.com/office/drawing/2014/main" val="3685600661"/>
                    </a:ext>
                  </a:extLst>
                </a:gridCol>
                <a:gridCol w="1911883">
                  <a:extLst>
                    <a:ext uri="{9D8B030D-6E8A-4147-A177-3AD203B41FA5}">
                      <a16:colId xmlns:a16="http://schemas.microsoft.com/office/drawing/2014/main" val="4039376541"/>
                    </a:ext>
                  </a:extLst>
                </a:gridCol>
              </a:tblGrid>
              <a:tr h="928621">
                <a:tc>
                  <a:txBody>
                    <a:bodyPr/>
                    <a:lstStyle/>
                    <a:p>
                      <a:pPr algn="ctr"/>
                      <a:r>
                        <a:rPr lang="en-IN" sz="1400" b="1" dirty="0">
                          <a:solidFill>
                            <a:schemeClr val="bg1"/>
                          </a:solidFill>
                          <a:latin typeface="Arial"/>
                          <a:cs typeface="Arial"/>
                        </a:rPr>
                        <a:t>Donation Box India Foundation </a:t>
                      </a:r>
                    </a:p>
                    <a:p>
                      <a:pPr algn="ctr"/>
                      <a:r>
                        <a:rPr lang="en-IN" sz="1400" b="1" dirty="0">
                          <a:solidFill>
                            <a:schemeClr val="bg1"/>
                          </a:solidFill>
                          <a:latin typeface="Arial"/>
                          <a:cs typeface="Arial"/>
                        </a:rPr>
                        <a:t>(Internship)</a:t>
                      </a:r>
                    </a:p>
                  </a:txBody>
                  <a:tcPr>
                    <a:solidFill>
                      <a:schemeClr val="accent5">
                        <a:lumMod val="75000"/>
                      </a:schemeClr>
                    </a:solidFill>
                  </a:tcPr>
                </a:tc>
                <a:tc>
                  <a:txBody>
                    <a:bodyPr/>
                    <a:lstStyle/>
                    <a:p>
                      <a:pPr algn="ctr"/>
                      <a:r>
                        <a:rPr lang="en-US" sz="1400" dirty="0">
                          <a:latin typeface="Arial"/>
                          <a:cs typeface="Arial"/>
                        </a:rPr>
                        <a:t>The Chambers Advocates (Placement/</a:t>
                      </a:r>
                    </a:p>
                    <a:p>
                      <a:pPr algn="ctr"/>
                      <a:r>
                        <a:rPr lang="en-US" sz="1400" dirty="0">
                          <a:latin typeface="Arial"/>
                          <a:cs typeface="Arial"/>
                        </a:rPr>
                        <a:t>Industry)  </a:t>
                      </a:r>
                      <a:endParaRPr lang="en-IN" sz="1400" dirty="0">
                        <a:latin typeface="Arial"/>
                        <a:cs typeface="Arial"/>
                      </a:endParaRPr>
                    </a:p>
                  </a:txBody>
                  <a:tcPr>
                    <a:solidFill>
                      <a:schemeClr val="accent6">
                        <a:lumMod val="75000"/>
                      </a:schemeClr>
                    </a:solidFill>
                  </a:tcPr>
                </a:tc>
                <a:tc>
                  <a:txBody>
                    <a:bodyPr/>
                    <a:lstStyle/>
                    <a:p>
                      <a:pPr algn="ctr"/>
                      <a:r>
                        <a:rPr lang="en-US" sz="1400" b="1" dirty="0" err="1">
                          <a:solidFill>
                            <a:schemeClr val="bg1"/>
                          </a:solidFill>
                          <a:latin typeface="Arial"/>
                          <a:cs typeface="Arial"/>
                        </a:rPr>
                        <a:t>Tankam</a:t>
                      </a:r>
                      <a:r>
                        <a:rPr lang="en-US" sz="1400" b="1" dirty="0">
                          <a:solidFill>
                            <a:schemeClr val="bg1"/>
                          </a:solidFill>
                          <a:latin typeface="Arial"/>
                          <a:cs typeface="Arial"/>
                        </a:rPr>
                        <a:t> Law Classes</a:t>
                      </a:r>
                    </a:p>
                    <a:p>
                      <a:pPr algn="ctr"/>
                      <a:r>
                        <a:rPr lang="en-US" sz="1400" b="1" dirty="0">
                          <a:solidFill>
                            <a:schemeClr val="bg1"/>
                          </a:solidFill>
                          <a:latin typeface="Arial"/>
                          <a:cs typeface="Arial"/>
                        </a:rPr>
                        <a:t>(Academic)</a:t>
                      </a:r>
                      <a:endParaRPr lang="en-IN" sz="1400" b="1" dirty="0">
                        <a:solidFill>
                          <a:schemeClr val="bg1"/>
                        </a:solidFill>
                        <a:latin typeface="Arial"/>
                        <a:cs typeface="Arial"/>
                      </a:endParaRPr>
                    </a:p>
                  </a:txBody>
                  <a:tcPr>
                    <a:solidFill>
                      <a:schemeClr val="accent5">
                        <a:lumMod val="75000"/>
                      </a:schemeClr>
                    </a:solidFill>
                  </a:tcPr>
                </a:tc>
                <a:tc>
                  <a:txBody>
                    <a:bodyPr/>
                    <a:lstStyle/>
                    <a:p>
                      <a:pPr algn="ctr"/>
                      <a:r>
                        <a:rPr lang="en-IN" sz="1400" b="1" dirty="0">
                          <a:solidFill>
                            <a:schemeClr val="bg1"/>
                          </a:solidFill>
                          <a:latin typeface="Arial"/>
                          <a:cs typeface="Arial"/>
                        </a:rPr>
                        <a:t>Tez Law Associates </a:t>
                      </a:r>
                    </a:p>
                    <a:p>
                      <a:pPr algn="ctr"/>
                      <a:r>
                        <a:rPr lang="en-IN" sz="1400" b="1" dirty="0">
                          <a:solidFill>
                            <a:schemeClr val="bg1"/>
                          </a:solidFill>
                          <a:latin typeface="Arial"/>
                          <a:cs typeface="Arial"/>
                        </a:rPr>
                        <a:t>(Industry)</a:t>
                      </a: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dirty="0">
                          <a:solidFill>
                            <a:schemeClr val="bg1"/>
                          </a:solidFill>
                          <a:latin typeface="Arial"/>
                          <a:cs typeface="Arial"/>
                        </a:rPr>
                        <a:t>NLU Delhi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 Academic)</a:t>
                      </a:r>
                      <a:endParaRPr lang="en-IN" sz="1400" b="1" dirty="0">
                        <a:solidFill>
                          <a:schemeClr val="bg1"/>
                        </a:solidFill>
                        <a:latin typeface="Arial"/>
                        <a:cs typeface="Arial"/>
                      </a:endParaRPr>
                    </a:p>
                    <a:p>
                      <a:pPr algn="ctr"/>
                      <a:endParaRPr lang="en-IN" sz="1400" b="1">
                        <a:solidFill>
                          <a:schemeClr val="bg1"/>
                        </a:solidFill>
                        <a:latin typeface="Arial" panose="020B0604020202020204" pitchFamily="34" charset="0"/>
                        <a:cs typeface="Arial" panose="020B0604020202020204" pitchFamily="34" charset="0"/>
                      </a:endParaRPr>
                    </a:p>
                  </a:txBody>
                  <a:tcP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b="1" dirty="0">
                          <a:solidFill>
                            <a:schemeClr val="bg1"/>
                          </a:solidFill>
                          <a:latin typeface="Arial"/>
                          <a:cs typeface="Arial"/>
                        </a:rPr>
                        <a:t>Shobit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(Academic)</a:t>
                      </a:r>
                      <a:endParaRPr lang="en-IN" sz="1400" b="1" dirty="0">
                        <a:solidFill>
                          <a:schemeClr val="bg1"/>
                        </a:solidFill>
                        <a:latin typeface="Arial"/>
                        <a:cs typeface="Arial"/>
                      </a:endParaRPr>
                    </a:p>
                    <a:p>
                      <a:pPr algn="ctr"/>
                      <a:endParaRPr lang="en-IN" sz="1600" b="1" dirty="0">
                        <a:solidFill>
                          <a:schemeClr val="bg1"/>
                        </a:solidFill>
                        <a:latin typeface="Arial" panose="020B0604020202020204" pitchFamily="34" charset="0"/>
                        <a:cs typeface="Arial" panose="020B0604020202020204" pitchFamily="34" charset="0"/>
                      </a:endParaRPr>
                    </a:p>
                  </a:txBody>
                  <a:tcPr>
                    <a:solidFill>
                      <a:schemeClr val="accent6">
                        <a:lumMod val="75000"/>
                      </a:schemeClr>
                    </a:solidFill>
                  </a:tcPr>
                </a:tc>
                <a:extLst>
                  <a:ext uri="{0D108BD9-81ED-4DB2-BD59-A6C34878D82A}">
                    <a16:rowId xmlns:a16="http://schemas.microsoft.com/office/drawing/2014/main" val="10000"/>
                  </a:ext>
                </a:extLst>
              </a:tr>
              <a:tr h="1538856">
                <a:tc>
                  <a:txBody>
                    <a:bodyPr/>
                    <a:lstStyle/>
                    <a:p>
                      <a:pPr marL="0" indent="0" algn="l">
                        <a:buFont typeface="Wingdings" panose="05000000000000000000" pitchFamily="2" charset="2"/>
                        <a:buNone/>
                      </a:pPr>
                      <a:r>
                        <a:rPr lang="en-US" sz="1100" b="1" dirty="0"/>
                        <a:t>Internship</a:t>
                      </a:r>
                      <a:r>
                        <a:rPr lang="en-US" sz="1100" dirty="0"/>
                        <a:t>: </a:t>
                      </a:r>
                      <a:r>
                        <a:rPr lang="en-US" sz="1100" dirty="0" err="1"/>
                        <a:t>Ms.Yashika</a:t>
                      </a:r>
                      <a:r>
                        <a:rPr lang="en-US" sz="1100" dirty="0"/>
                        <a:t> Mangla and </a:t>
                      </a:r>
                      <a:r>
                        <a:rPr lang="en-US" sz="1100" dirty="0" err="1"/>
                        <a:t>Ms.Ishika</a:t>
                      </a:r>
                      <a:r>
                        <a:rPr lang="en-US" sz="1100" dirty="0"/>
                        <a:t> Sharma</a:t>
                      </a:r>
                      <a:endParaRPr lang="en-US" sz="1100" b="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lgn="l"/>
                      <a:r>
                        <a:rPr lang="en-US" sz="1100" kern="1200" dirty="0">
                          <a:solidFill>
                            <a:schemeClr val="dk1"/>
                          </a:solidFill>
                          <a:effectLst/>
                          <a:latin typeface="+mn-lt"/>
                          <a:ea typeface="+mn-ea"/>
                          <a:cs typeface="+mn-cs"/>
                        </a:rPr>
                        <a:t>1. </a:t>
                      </a:r>
                      <a:r>
                        <a:rPr lang="en-US" sz="1100" b="1" kern="1200" dirty="0">
                          <a:solidFill>
                            <a:schemeClr val="dk1"/>
                          </a:solidFill>
                          <a:effectLst/>
                          <a:latin typeface="+mn-lt"/>
                          <a:ea typeface="+mn-ea"/>
                          <a:cs typeface="+mn-cs"/>
                        </a:rPr>
                        <a:t>Workshop </a:t>
                      </a:r>
                      <a:r>
                        <a:rPr lang="en-US" sz="1100" kern="1200" dirty="0">
                          <a:solidFill>
                            <a:schemeClr val="dk1"/>
                          </a:solidFill>
                          <a:effectLst/>
                          <a:latin typeface="+mn-lt"/>
                          <a:ea typeface="+mn-ea"/>
                          <a:cs typeface="+mn-cs"/>
                        </a:rPr>
                        <a:t>on Safe Uses of Social Media</a:t>
                      </a:r>
                    </a:p>
                    <a:p>
                      <a:pPr algn="l"/>
                      <a:r>
                        <a:rPr lang="en-US" sz="1100" kern="1200" dirty="0">
                          <a:solidFill>
                            <a:schemeClr val="dk1"/>
                          </a:solidFill>
                          <a:effectLst/>
                          <a:latin typeface="+mn-lt"/>
                          <a:ea typeface="+mn-ea"/>
                          <a:cs typeface="+mn-cs"/>
                        </a:rPr>
                        <a:t>2. </a:t>
                      </a:r>
                      <a:r>
                        <a:rPr lang="en-US" sz="1100" b="1" kern="1200" dirty="0">
                          <a:solidFill>
                            <a:schemeClr val="dk1"/>
                          </a:solidFill>
                          <a:effectLst/>
                          <a:latin typeface="+mn-lt"/>
                          <a:ea typeface="+mn-ea"/>
                          <a:cs typeface="+mn-cs"/>
                        </a:rPr>
                        <a:t>Case Study</a:t>
                      </a:r>
                      <a:r>
                        <a:rPr lang="en-US" sz="1100" kern="1200" dirty="0">
                          <a:solidFill>
                            <a:schemeClr val="dk1"/>
                          </a:solidFill>
                          <a:effectLst/>
                          <a:latin typeface="+mn-lt"/>
                          <a:ea typeface="+mn-ea"/>
                          <a:cs typeface="+mn-cs"/>
                        </a:rPr>
                        <a:t> on Keshwanand Bharti v. State of Kerala AIR 1973</a:t>
                      </a:r>
                    </a:p>
                    <a:p>
                      <a:pPr algn="l"/>
                      <a:r>
                        <a:rPr lang="en-US" sz="1100" kern="1200" dirty="0">
                          <a:solidFill>
                            <a:schemeClr val="dk1"/>
                          </a:solidFill>
                          <a:effectLst/>
                          <a:latin typeface="+mn-lt"/>
                          <a:ea typeface="+mn-ea"/>
                          <a:cs typeface="+mn-cs"/>
                        </a:rPr>
                        <a:t>3</a:t>
                      </a:r>
                      <a:r>
                        <a:rPr lang="en-US" sz="1100" b="1" kern="1200" dirty="0">
                          <a:solidFill>
                            <a:schemeClr val="dk1"/>
                          </a:solidFill>
                          <a:effectLst/>
                          <a:latin typeface="+mn-lt"/>
                          <a:ea typeface="+mn-ea"/>
                          <a:cs typeface="+mn-cs"/>
                        </a:rPr>
                        <a:t>. Internship</a:t>
                      </a:r>
                      <a:r>
                        <a:rPr lang="en-US" sz="1100" kern="1200" dirty="0">
                          <a:solidFill>
                            <a:schemeClr val="dk1"/>
                          </a:solidFill>
                          <a:effectLst/>
                          <a:latin typeface="+mn-lt"/>
                          <a:ea typeface="+mn-ea"/>
                          <a:cs typeface="+mn-cs"/>
                        </a:rPr>
                        <a:t>: Purvit Jain</a:t>
                      </a:r>
                    </a:p>
                  </a:txBody>
                  <a:tcPr>
                    <a:solidFill>
                      <a:schemeClr val="accent6">
                        <a:lumMod val="20000"/>
                        <a:lumOff val="80000"/>
                      </a:schemeClr>
                    </a:solidFill>
                  </a:tcPr>
                </a:tc>
                <a:tc>
                  <a:txBody>
                    <a:bodyPr/>
                    <a:lstStyle/>
                    <a:p>
                      <a:pPr marL="0" indent="0" algn="l">
                        <a:buFont typeface="Wingdings" panose="05000000000000000000" pitchFamily="2" charset="2"/>
                        <a:buNone/>
                      </a:pPr>
                      <a:r>
                        <a:rPr lang="en-US" sz="1100" dirty="0">
                          <a:latin typeface="Arial"/>
                          <a:cs typeface="Arial"/>
                        </a:rPr>
                        <a:t>1. </a:t>
                      </a:r>
                      <a:r>
                        <a:rPr lang="en-US" sz="1100" b="1" dirty="0">
                          <a:latin typeface="Arial"/>
                          <a:cs typeface="Arial"/>
                        </a:rPr>
                        <a:t>Collaborative research </a:t>
                      </a:r>
                      <a:r>
                        <a:rPr lang="en-US" sz="1100" dirty="0">
                          <a:latin typeface="Arial"/>
                          <a:cs typeface="Arial"/>
                        </a:rPr>
                        <a:t>on Recent Case Study/ amendments in POCSO Act, 2012</a:t>
                      </a:r>
                    </a:p>
                    <a:p>
                      <a:pPr marL="0" indent="0" algn="l">
                        <a:buFont typeface="Wingdings" panose="05000000000000000000" pitchFamily="2" charset="2"/>
                        <a:buNone/>
                      </a:pPr>
                      <a:r>
                        <a:rPr lang="en-US" sz="1100" dirty="0">
                          <a:latin typeface="Arial"/>
                          <a:cs typeface="Arial"/>
                        </a:rPr>
                        <a:t>2</a:t>
                      </a:r>
                      <a:r>
                        <a:rPr lang="en-US" sz="1100" b="1" dirty="0">
                          <a:latin typeface="Arial"/>
                          <a:cs typeface="Arial"/>
                        </a:rPr>
                        <a:t>. Collaborative Research </a:t>
                      </a:r>
                      <a:r>
                        <a:rPr lang="en-US" sz="1100" dirty="0">
                          <a:latin typeface="Arial"/>
                          <a:cs typeface="Arial"/>
                        </a:rPr>
                        <a:t>on Recent Case Study/ amendments on Pre- Conception and Pre-natal Diogenitic Technique Act, 1994</a:t>
                      </a:r>
                    </a:p>
                  </a:txBody>
                  <a:tcPr>
                    <a:solidFill>
                      <a:schemeClr val="accent5">
                        <a:lumMod val="20000"/>
                        <a:lumOff val="80000"/>
                      </a:schemeClr>
                    </a:solidFill>
                  </a:tcPr>
                </a:tc>
                <a:tc>
                  <a:txBody>
                    <a:bodyPr/>
                    <a:lstStyle/>
                    <a:p>
                      <a:pPr marL="0" indent="0" algn="l">
                        <a:buFont typeface="Wingdings" panose="05000000000000000000" pitchFamily="2" charset="2"/>
                        <a:buNone/>
                      </a:pPr>
                      <a:r>
                        <a:rPr lang="en-US" sz="1100" b="1" dirty="0">
                          <a:solidFill>
                            <a:schemeClr val="tx1"/>
                          </a:solidFill>
                          <a:latin typeface="Arial"/>
                          <a:cs typeface="Arial"/>
                        </a:rPr>
                        <a:t>Internship</a:t>
                      </a:r>
                      <a:r>
                        <a:rPr lang="en-US" sz="1100" b="1" baseline="0" dirty="0">
                          <a:solidFill>
                            <a:schemeClr val="tx1"/>
                          </a:solidFill>
                          <a:latin typeface="Arial"/>
                          <a:cs typeface="Arial"/>
                        </a:rPr>
                        <a:t> </a:t>
                      </a:r>
                      <a:r>
                        <a:rPr lang="en-US" sz="1100" b="0" baseline="0" dirty="0">
                          <a:solidFill>
                            <a:schemeClr val="tx1"/>
                          </a:solidFill>
                          <a:latin typeface="Arial"/>
                          <a:cs typeface="Arial"/>
                        </a:rPr>
                        <a:t>of </a:t>
                      </a:r>
                      <a:r>
                        <a:rPr lang="en-US" sz="1100" b="0" baseline="0" dirty="0" err="1">
                          <a:solidFill>
                            <a:schemeClr val="tx1"/>
                          </a:solidFill>
                          <a:latin typeface="Arial"/>
                          <a:cs typeface="Arial"/>
                        </a:rPr>
                        <a:t>Ms.Ritika</a:t>
                      </a:r>
                      <a:r>
                        <a:rPr lang="en-US" sz="1100" b="0" baseline="0" dirty="0">
                          <a:solidFill>
                            <a:schemeClr val="tx1"/>
                          </a:solidFill>
                          <a:latin typeface="Arial"/>
                          <a:cs typeface="Arial"/>
                        </a:rPr>
                        <a:t> and </a:t>
                      </a:r>
                      <a:r>
                        <a:rPr lang="en-US" sz="1100" b="0" baseline="0" dirty="0" err="1">
                          <a:solidFill>
                            <a:schemeClr val="tx1"/>
                          </a:solidFill>
                          <a:latin typeface="Arial"/>
                          <a:cs typeface="Arial"/>
                        </a:rPr>
                        <a:t>Ms.</a:t>
                      </a:r>
                      <a:r>
                        <a:rPr lang="en-US" sz="1100" b="0" dirty="0" err="1">
                          <a:solidFill>
                            <a:schemeClr val="tx1"/>
                          </a:solidFill>
                          <a:latin typeface="Arial"/>
                          <a:cs typeface="Arial"/>
                        </a:rPr>
                        <a:t>Liza</a:t>
                      </a:r>
                      <a:r>
                        <a:rPr lang="en-US" sz="1100" b="0" dirty="0">
                          <a:solidFill>
                            <a:schemeClr val="tx1"/>
                          </a:solidFill>
                          <a:latin typeface="Arial"/>
                          <a:cs typeface="Arial"/>
                        </a:rPr>
                        <a:t> </a:t>
                      </a:r>
                      <a:r>
                        <a:rPr lang="en-US" sz="1100" b="0" dirty="0" err="1">
                          <a:solidFill>
                            <a:schemeClr val="tx1"/>
                          </a:solidFill>
                          <a:latin typeface="Arial"/>
                          <a:cs typeface="Arial"/>
                        </a:rPr>
                        <a:t>kesi</a:t>
                      </a:r>
                      <a:endParaRPr lang="en-US" sz="1100" b="0" dirty="0">
                        <a:latin typeface="Arial"/>
                        <a:cs typeface="Arial"/>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100" b="1" dirty="0">
                          <a:solidFill>
                            <a:schemeClr val="tx1"/>
                          </a:solidFill>
                          <a:latin typeface="Arial"/>
                          <a:cs typeface="Arial"/>
                        </a:rPr>
                        <a:t>Student Exchange Program</a:t>
                      </a:r>
                      <a:r>
                        <a:rPr lang="en-US" sz="1100" b="0" dirty="0">
                          <a:solidFill>
                            <a:schemeClr val="tx1"/>
                          </a:solidFill>
                          <a:latin typeface="Arial"/>
                          <a:cs typeface="Arial"/>
                        </a:rPr>
                        <a:t> with NLU Delhi</a:t>
                      </a:r>
                    </a:p>
                    <a:p>
                      <a:pPr marL="0" indent="0" algn="l">
                        <a:buFont typeface="Wingdings" panose="05000000000000000000" pitchFamily="2" charset="2"/>
                        <a:buNone/>
                      </a:pPr>
                      <a:endParaRPr lang="en-US" sz="1100" b="0" dirty="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100" b="0" dirty="0">
                          <a:solidFill>
                            <a:schemeClr val="tx1"/>
                          </a:solidFill>
                          <a:latin typeface="Arial"/>
                          <a:cs typeface="Arial"/>
                        </a:rPr>
                        <a:t>1. Faculty Exchange</a:t>
                      </a:r>
                    </a:p>
                    <a:p>
                      <a:pPr marL="0" marR="0" lvl="0" indent="0" algn="l" defTabSz="914400" rtl="0" eaLnBrk="1" fontAlgn="auto" latinLnBrk="0" hangingPunct="1">
                        <a:lnSpc>
                          <a:spcPct val="100000"/>
                        </a:lnSpc>
                        <a:spcBef>
                          <a:spcPts val="0"/>
                        </a:spcBef>
                        <a:spcAft>
                          <a:spcPts val="0"/>
                        </a:spcAft>
                        <a:buClrTx/>
                        <a:buSzTx/>
                        <a:buFontTx/>
                        <a:buNone/>
                        <a:defRPr/>
                      </a:pPr>
                      <a:r>
                        <a:rPr lang="en-IN" sz="1100" b="0" dirty="0">
                          <a:solidFill>
                            <a:schemeClr val="tx1"/>
                          </a:solidFill>
                          <a:latin typeface="Arial"/>
                          <a:cs typeface="Arial"/>
                        </a:rPr>
                        <a:t>2. Publication</a:t>
                      </a:r>
                    </a:p>
                    <a:p>
                      <a:pPr marL="0" indent="0" algn="l">
                        <a:buFont typeface="Wingdings" panose="05000000000000000000" pitchFamily="2" charset="2"/>
                        <a:buNone/>
                      </a:pPr>
                      <a:endParaRPr lang="en-US" sz="1100" b="0" dirty="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14" name="Picture 3" descr="Advertise With Us – Knowledge Steez">
            <a:extLst>
              <a:ext uri="{FF2B5EF4-FFF2-40B4-BE49-F238E27FC236}">
                <a16:creationId xmlns:a16="http://schemas.microsoft.com/office/drawing/2014/main" id="{8554B628-FEF9-D54C-DA7E-B4DF93628F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5393" y="1193735"/>
            <a:ext cx="563581" cy="4340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ogo for a donation box&#10;&#10;Description automatically generated">
            <a:extLst>
              <a:ext uri="{FF2B5EF4-FFF2-40B4-BE49-F238E27FC236}">
                <a16:creationId xmlns:a16="http://schemas.microsoft.com/office/drawing/2014/main" id="{C4FFAB9B-FEED-EB0D-0554-90F286C5C9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689" y="4304012"/>
            <a:ext cx="514097" cy="514097"/>
          </a:xfrm>
          <a:prstGeom prst="rect">
            <a:avLst/>
          </a:prstGeom>
        </p:spPr>
      </p:pic>
      <p:pic>
        <p:nvPicPr>
          <p:cNvPr id="16" name="Picture 6" descr="The Chambers: Advocates &amp; Legal Consultants | Delhi">
            <a:extLst>
              <a:ext uri="{FF2B5EF4-FFF2-40B4-BE49-F238E27FC236}">
                <a16:creationId xmlns:a16="http://schemas.microsoft.com/office/drawing/2014/main" id="{BF9BBB5C-0C81-59E3-2D3C-D15D43F325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9476" y="4382726"/>
            <a:ext cx="607124" cy="4215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udicial academy - Apps on Google Play">
            <a:extLst>
              <a:ext uri="{FF2B5EF4-FFF2-40B4-BE49-F238E27FC236}">
                <a16:creationId xmlns:a16="http://schemas.microsoft.com/office/drawing/2014/main" id="{B3F2DB99-3ABE-F23E-E78F-F255A5BF23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6435" y="4275168"/>
            <a:ext cx="607124" cy="518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sign&#10;&#10;Description automatically generated">
            <a:extLst>
              <a:ext uri="{FF2B5EF4-FFF2-40B4-BE49-F238E27FC236}">
                <a16:creationId xmlns:a16="http://schemas.microsoft.com/office/drawing/2014/main" id="{9A2AFBA8-E177-5137-5A80-C45FA5A03F6E}"/>
              </a:ext>
            </a:extLst>
          </p:cNvPr>
          <p:cNvPicPr>
            <a:picLocks noChangeAspect="1"/>
          </p:cNvPicPr>
          <p:nvPr/>
        </p:nvPicPr>
        <p:blipFill>
          <a:blip r:embed="rId11" cstate="print">
            <a:extLst>
              <a:ext uri="{28A0092B-C50C-407E-A947-70E740481C1C}">
                <a14:useLocalDpi xmlns:a14="http://schemas.microsoft.com/office/drawing/2010/main" val="0"/>
              </a:ext>
            </a:extLst>
          </a:blip>
          <a:srcRect l="5637" t="28812" r="80352" b="5404"/>
          <a:stretch>
            <a:fillRect/>
          </a:stretch>
        </p:blipFill>
        <p:spPr>
          <a:xfrm>
            <a:off x="7833195" y="4333131"/>
            <a:ext cx="469647" cy="4490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2" descr="National Law University(NLU) Delhi: A Complete Guide">
            <a:extLst>
              <a:ext uri="{FF2B5EF4-FFF2-40B4-BE49-F238E27FC236}">
                <a16:creationId xmlns:a16="http://schemas.microsoft.com/office/drawing/2014/main" id="{E83192A6-E610-B52A-12F2-797718FEE3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42478" y="4347274"/>
            <a:ext cx="607124" cy="4490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shobhit  logo">
            <a:extLst>
              <a:ext uri="{FF2B5EF4-FFF2-40B4-BE49-F238E27FC236}">
                <a16:creationId xmlns:a16="http://schemas.microsoft.com/office/drawing/2014/main" id="{0079B531-FE4A-4388-F91A-9CD1997FFF7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73822" y="4349242"/>
            <a:ext cx="514097" cy="46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566F03-9BFA-634D-FEB7-F1DA55E148E7}"/>
              </a:ext>
            </a:extLst>
          </p:cNvPr>
          <p:cNvSpPr>
            <a:spLocks noGrp="1"/>
          </p:cNvSpPr>
          <p:nvPr>
            <p:ph type="sldNum" sz="quarter" idx="12"/>
          </p:nvPr>
        </p:nvSpPr>
        <p:spPr>
          <a:xfrm>
            <a:off x="10581742" y="6376826"/>
            <a:ext cx="551167" cy="365125"/>
          </a:xfrm>
        </p:spPr>
        <p:txBody>
          <a:bodyPr/>
          <a:lstStyle/>
          <a:p>
            <a:fld id="{5F313B11-4BED-4CCD-96B8-4C5DBB2E6597}" type="slidenum">
              <a:rPr lang="en-IN" sz="1400" smtClean="0">
                <a:solidFill>
                  <a:schemeClr val="tx1"/>
                </a:solidFill>
                <a:latin typeface="Albertus Extra Bold" panose="020E0802040304020204" pitchFamily="34" charset="0"/>
              </a:rPr>
              <a:t>3</a:t>
            </a:fld>
            <a:endParaRPr lang="en-IN" sz="1400" dirty="0">
              <a:solidFill>
                <a:schemeClr val="tx1"/>
              </a:solidFill>
              <a:latin typeface="Albertus Extra Bold" panose="020E0802040304020204" pitchFamily="34" charset="0"/>
            </a:endParaRPr>
          </a:p>
        </p:txBody>
      </p:sp>
      <p:sp>
        <p:nvSpPr>
          <p:cNvPr id="5" name="Title 1">
            <a:extLst>
              <a:ext uri="{FF2B5EF4-FFF2-40B4-BE49-F238E27FC236}">
                <a16:creationId xmlns:a16="http://schemas.microsoft.com/office/drawing/2014/main" id="{F3290D1B-D3AC-F64F-7578-C500DF999CC3}"/>
              </a:ext>
            </a:extLst>
          </p:cNvPr>
          <p:cNvSpPr txBox="1">
            <a:spLocks/>
          </p:cNvSpPr>
          <p:nvPr/>
        </p:nvSpPr>
        <p:spPr>
          <a:xfrm>
            <a:off x="0" y="11215"/>
            <a:ext cx="9628909" cy="572472"/>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bg1"/>
                </a:solidFill>
                <a:latin typeface="Rockwell" panose="02060603020205020403" pitchFamily="18" charset="0"/>
                <a:cs typeface="Arial" panose="020B0604020202020204" pitchFamily="34" charset="0"/>
              </a:rPr>
              <a:t>ABOUT SOLS </a:t>
            </a:r>
          </a:p>
        </p:txBody>
      </p:sp>
      <p:pic>
        <p:nvPicPr>
          <p:cNvPr id="45" name="Picture 44">
            <a:extLst>
              <a:ext uri="{FF2B5EF4-FFF2-40B4-BE49-F238E27FC236}">
                <a16:creationId xmlns:a16="http://schemas.microsoft.com/office/drawing/2014/main" id="{14082D42-79D1-BE66-8F0B-F4A6C17CE3E6}"/>
              </a:ext>
            </a:extLst>
          </p:cNvPr>
          <p:cNvPicPr>
            <a:picLocks noChangeAspect="1"/>
          </p:cNvPicPr>
          <p:nvPr/>
        </p:nvPicPr>
        <p:blipFill>
          <a:blip r:embed="rId3"/>
          <a:stretch>
            <a:fillRect/>
          </a:stretch>
        </p:blipFill>
        <p:spPr>
          <a:xfrm>
            <a:off x="5829300" y="674369"/>
            <a:ext cx="6130290" cy="2972101"/>
          </a:xfrm>
          <a:prstGeom prst="rect">
            <a:avLst/>
          </a:prstGeom>
          <a:ln>
            <a:solidFill>
              <a:schemeClr val="tx1"/>
            </a:solidFill>
          </a:ln>
        </p:spPr>
      </p:pic>
      <p:graphicFrame>
        <p:nvGraphicFramePr>
          <p:cNvPr id="2" name="Table 1">
            <a:extLst>
              <a:ext uri="{FF2B5EF4-FFF2-40B4-BE49-F238E27FC236}">
                <a16:creationId xmlns:a16="http://schemas.microsoft.com/office/drawing/2014/main" id="{257ADDE0-4C8C-0125-9AB0-20EF434AA095}"/>
              </a:ext>
            </a:extLst>
          </p:cNvPr>
          <p:cNvGraphicFramePr>
            <a:graphicFrameLocks noGrp="1"/>
          </p:cNvGraphicFramePr>
          <p:nvPr>
            <p:extLst>
              <p:ext uri="{D42A27DB-BD31-4B8C-83A1-F6EECF244321}">
                <p14:modId xmlns:p14="http://schemas.microsoft.com/office/powerpoint/2010/main" val="2148938937"/>
              </p:ext>
            </p:extLst>
          </p:nvPr>
        </p:nvGraphicFramePr>
        <p:xfrm>
          <a:off x="108679" y="674369"/>
          <a:ext cx="5606320" cy="2972101"/>
        </p:xfrm>
        <a:graphic>
          <a:graphicData uri="http://schemas.openxmlformats.org/drawingml/2006/table">
            <a:tbl>
              <a:tblPr firstRow="1" bandRow="1">
                <a:tableStyleId>{5C22544A-7EE6-4342-B048-85BDC9FD1C3A}</a:tableStyleId>
              </a:tblPr>
              <a:tblGrid>
                <a:gridCol w="1521477">
                  <a:extLst>
                    <a:ext uri="{9D8B030D-6E8A-4147-A177-3AD203B41FA5}">
                      <a16:colId xmlns:a16="http://schemas.microsoft.com/office/drawing/2014/main" val="136752111"/>
                    </a:ext>
                  </a:extLst>
                </a:gridCol>
                <a:gridCol w="708399">
                  <a:extLst>
                    <a:ext uri="{9D8B030D-6E8A-4147-A177-3AD203B41FA5}">
                      <a16:colId xmlns:a16="http://schemas.microsoft.com/office/drawing/2014/main" val="2682455771"/>
                    </a:ext>
                  </a:extLst>
                </a:gridCol>
                <a:gridCol w="581373">
                  <a:extLst>
                    <a:ext uri="{9D8B030D-6E8A-4147-A177-3AD203B41FA5}">
                      <a16:colId xmlns:a16="http://schemas.microsoft.com/office/drawing/2014/main" val="2114622969"/>
                    </a:ext>
                  </a:extLst>
                </a:gridCol>
                <a:gridCol w="654047">
                  <a:extLst>
                    <a:ext uri="{9D8B030D-6E8A-4147-A177-3AD203B41FA5}">
                      <a16:colId xmlns:a16="http://schemas.microsoft.com/office/drawing/2014/main" val="86491966"/>
                    </a:ext>
                  </a:extLst>
                </a:gridCol>
                <a:gridCol w="609325">
                  <a:extLst>
                    <a:ext uri="{9D8B030D-6E8A-4147-A177-3AD203B41FA5}">
                      <a16:colId xmlns:a16="http://schemas.microsoft.com/office/drawing/2014/main" val="3620973321"/>
                    </a:ext>
                  </a:extLst>
                </a:gridCol>
                <a:gridCol w="771439">
                  <a:extLst>
                    <a:ext uri="{9D8B030D-6E8A-4147-A177-3AD203B41FA5}">
                      <a16:colId xmlns:a16="http://schemas.microsoft.com/office/drawing/2014/main" val="3806119606"/>
                    </a:ext>
                  </a:extLst>
                </a:gridCol>
                <a:gridCol w="760260">
                  <a:extLst>
                    <a:ext uri="{9D8B030D-6E8A-4147-A177-3AD203B41FA5}">
                      <a16:colId xmlns:a16="http://schemas.microsoft.com/office/drawing/2014/main" val="4041856112"/>
                    </a:ext>
                  </a:extLst>
                </a:gridCol>
              </a:tblGrid>
              <a:tr h="855128">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PROGRAME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Student Intake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2018-19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2019-20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2021-22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2022-23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76170545"/>
                  </a:ext>
                </a:extLst>
              </a:tr>
              <a:tr h="475071">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B.A. LL.B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8429115"/>
                  </a:ext>
                </a:extLst>
              </a:tr>
              <a:tr h="4777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BBA LL.B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5325928"/>
                  </a:ext>
                </a:extLst>
              </a:tr>
              <a:tr h="490407">
                <a:tc>
                  <a:txBody>
                    <a:bodyPr/>
                    <a:lstStyle/>
                    <a:p>
                      <a:pPr algn="ctr"/>
                      <a:r>
                        <a:rPr lang="en-US" sz="1200" b="1" dirty="0" err="1">
                          <a:solidFill>
                            <a:schemeClr val="tx1"/>
                          </a:solidFill>
                          <a:latin typeface="Times New Roman" panose="02020603050405020304" pitchFamily="18" charset="0"/>
                          <a:cs typeface="Times New Roman" panose="02020603050405020304" pitchFamily="18" charset="0"/>
                        </a:rPr>
                        <a:t>B.Com</a:t>
                      </a:r>
                      <a:r>
                        <a:rPr lang="en-US" sz="1200" b="1" dirty="0">
                          <a:solidFill>
                            <a:schemeClr val="tx1"/>
                          </a:solidFill>
                          <a:latin typeface="Times New Roman" panose="02020603050405020304" pitchFamily="18" charset="0"/>
                          <a:cs typeface="Times New Roman" panose="02020603050405020304" pitchFamily="18" charset="0"/>
                        </a:rPr>
                        <a:t> LL.B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13711492"/>
                  </a:ext>
                </a:extLst>
              </a:tr>
              <a:tr h="341241">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LL.B.(H).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45933745"/>
                  </a:ext>
                </a:extLst>
              </a:tr>
              <a:tr h="332515">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LL.M.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29916197"/>
                  </a:ext>
                </a:extLst>
              </a:tr>
            </a:tbl>
          </a:graphicData>
        </a:graphic>
      </p:graphicFrame>
      <p:graphicFrame>
        <p:nvGraphicFramePr>
          <p:cNvPr id="8" name="Chart 7">
            <a:extLst>
              <a:ext uri="{FF2B5EF4-FFF2-40B4-BE49-F238E27FC236}">
                <a16:creationId xmlns:a16="http://schemas.microsoft.com/office/drawing/2014/main" id="{186D9261-7B54-1D53-76A5-3F7615F3243A}"/>
              </a:ext>
            </a:extLst>
          </p:cNvPr>
          <p:cNvGraphicFramePr>
            <a:graphicFrameLocks/>
          </p:cNvGraphicFramePr>
          <p:nvPr>
            <p:extLst>
              <p:ext uri="{D42A27DB-BD31-4B8C-83A1-F6EECF244321}">
                <p14:modId xmlns:p14="http://schemas.microsoft.com/office/powerpoint/2010/main" val="2472173464"/>
              </p:ext>
            </p:extLst>
          </p:nvPr>
        </p:nvGraphicFramePr>
        <p:xfrm>
          <a:off x="118505" y="3748581"/>
          <a:ext cx="5606321" cy="26396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9F9DD17F-8C7D-25D5-3DC7-23D70D8845C7}"/>
              </a:ext>
            </a:extLst>
          </p:cNvPr>
          <p:cNvGraphicFramePr>
            <a:graphicFrameLocks/>
          </p:cNvGraphicFramePr>
          <p:nvPr>
            <p:extLst>
              <p:ext uri="{D42A27DB-BD31-4B8C-83A1-F6EECF244321}">
                <p14:modId xmlns:p14="http://schemas.microsoft.com/office/powerpoint/2010/main" val="2737031110"/>
              </p:ext>
            </p:extLst>
          </p:nvPr>
        </p:nvGraphicFramePr>
        <p:xfrm>
          <a:off x="5829300" y="3737152"/>
          <a:ext cx="6130290" cy="26396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90666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61467" y="5915977"/>
            <a:ext cx="4135487" cy="646330"/>
          </a:xfrm>
          <a:solidFill>
            <a:schemeClr val="bg1"/>
          </a:solidFill>
          <a:ln>
            <a:solidFill>
              <a:schemeClr val="tx1"/>
            </a:solidFill>
          </a:ln>
        </p:spPr>
        <p:txBody>
          <a:bodyPr/>
          <a:lstStyle/>
          <a:p>
            <a:pPr algn="ctr"/>
            <a:r>
              <a:rPr lang="en-IN" sz="1800" b="1" dirty="0">
                <a:solidFill>
                  <a:schemeClr val="tx1"/>
                </a:solidFill>
                <a:latin typeface="Arial" panose="020B0604020202020204" pitchFamily="34" charset="0"/>
                <a:cs typeface="Arial" panose="020B0604020202020204" pitchFamily="34" charset="0"/>
              </a:rPr>
              <a:t>Lecture on PCPNDT Act </a:t>
            </a:r>
          </a:p>
          <a:p>
            <a:pPr algn="ctr"/>
            <a:r>
              <a:rPr lang="en-IN" sz="1800" b="1" dirty="0">
                <a:solidFill>
                  <a:schemeClr val="tx1"/>
                </a:solidFill>
                <a:latin typeface="Arial" panose="020B0604020202020204" pitchFamily="34" charset="0"/>
                <a:cs typeface="Arial" panose="020B0604020202020204" pitchFamily="34" charset="0"/>
              </a:rPr>
              <a:t>with </a:t>
            </a:r>
            <a:r>
              <a:rPr lang="en-IN" sz="1800" b="1" dirty="0" err="1">
                <a:solidFill>
                  <a:schemeClr val="tx1"/>
                </a:solidFill>
                <a:latin typeface="Arial" panose="020B0604020202020204" pitchFamily="34" charset="0"/>
                <a:cs typeface="Arial" panose="020B0604020202020204" pitchFamily="34" charset="0"/>
              </a:rPr>
              <a:t>Tankam</a:t>
            </a:r>
            <a:r>
              <a:rPr lang="en-IN" sz="1800" b="1" dirty="0">
                <a:solidFill>
                  <a:schemeClr val="tx1"/>
                </a:solidFill>
                <a:latin typeface="Arial" panose="020B0604020202020204" pitchFamily="34" charset="0"/>
                <a:cs typeface="Arial" panose="020B0604020202020204" pitchFamily="34" charset="0"/>
              </a:rPr>
              <a:t> Law  Classes</a:t>
            </a:r>
          </a:p>
        </p:txBody>
      </p:sp>
      <p:pic>
        <p:nvPicPr>
          <p:cNvPr id="6" name="Picture 5" descr="A group of people holding pap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83" y="810296"/>
            <a:ext cx="3371984" cy="194720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group of people standing togeth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815" y="830647"/>
            <a:ext cx="3810190" cy="198350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84" y="3536152"/>
            <a:ext cx="3263366" cy="2315091"/>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A person standing in front of a scree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368" y="3631168"/>
            <a:ext cx="4003587" cy="2212972"/>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p:cNvSpPr txBox="1"/>
          <p:nvPr/>
        </p:nvSpPr>
        <p:spPr>
          <a:xfrm>
            <a:off x="-6974" y="2832878"/>
            <a:ext cx="3541299" cy="646331"/>
          </a:xfrm>
          <a:prstGeom prst="rect">
            <a:avLst/>
          </a:prstGeom>
          <a:solidFill>
            <a:schemeClr val="bg1"/>
          </a:solidFill>
          <a:ln>
            <a:solidFill>
              <a:schemeClr val="tx1"/>
            </a:solidFill>
          </a:ln>
        </p:spPr>
        <p:txBody>
          <a:bodyPr wrap="square">
            <a:spAutoFit/>
          </a:bodyPr>
          <a:lstStyle/>
          <a:p>
            <a:pPr algn="ctr"/>
            <a:r>
              <a:rPr lang="en-IN" dirty="0">
                <a:solidFill>
                  <a:srgbClr val="C00000"/>
                </a:solidFill>
                <a:latin typeface="Arial" panose="020B0604020202020204" pitchFamily="34" charset="0"/>
                <a:cs typeface="Arial" panose="020B0604020202020204" pitchFamily="34" charset="0"/>
              </a:rPr>
              <a:t> </a:t>
            </a:r>
            <a:r>
              <a:rPr lang="en-IN" b="1" dirty="0">
                <a:latin typeface="Arial" panose="020B0604020202020204" pitchFamily="34" charset="0"/>
                <a:cs typeface="Arial" panose="020B0604020202020204" pitchFamily="34" charset="0"/>
              </a:rPr>
              <a:t>MOU with Nek Foundation, Saksham Project </a:t>
            </a:r>
            <a:endParaRPr lang="en-US" b="1" dirty="0">
              <a:latin typeface="Arial" panose="020B0604020202020204" pitchFamily="34" charset="0"/>
              <a:cs typeface="Arial" panose="020B0604020202020204" pitchFamily="34" charset="0"/>
            </a:endParaRPr>
          </a:p>
        </p:txBody>
      </p:sp>
      <p:sp>
        <p:nvSpPr>
          <p:cNvPr id="13" name="TextBox 12"/>
          <p:cNvSpPr txBox="1"/>
          <p:nvPr/>
        </p:nvSpPr>
        <p:spPr>
          <a:xfrm>
            <a:off x="3605290" y="2889821"/>
            <a:ext cx="3991664" cy="646331"/>
          </a:xfrm>
          <a:prstGeom prst="rect">
            <a:avLst/>
          </a:prstGeom>
          <a:solidFill>
            <a:schemeClr val="bg1"/>
          </a:solidFill>
          <a:ln>
            <a:solidFill>
              <a:schemeClr val="tx1"/>
            </a:solidFill>
          </a:ln>
        </p:spPr>
        <p:txBody>
          <a:bodyPr wrap="square">
            <a:spAutoFit/>
          </a:bodyPr>
          <a:lstStyle/>
          <a:p>
            <a:pPr algn="ctr"/>
            <a:r>
              <a:rPr lang="en-IN" b="1" dirty="0">
                <a:latin typeface="Arial" panose="020B0604020202020204" pitchFamily="34" charset="0"/>
                <a:cs typeface="Arial" panose="020B0604020202020204" pitchFamily="34" charset="0"/>
              </a:rPr>
              <a:t> Student Exchange with NLU -Delhi</a:t>
            </a:r>
            <a:endParaRPr lang="en-US" b="1" dirty="0">
              <a:latin typeface="Arial" panose="020B0604020202020204" pitchFamily="34" charset="0"/>
              <a:cs typeface="Arial" panose="020B0604020202020204" pitchFamily="34" charset="0"/>
            </a:endParaRPr>
          </a:p>
        </p:txBody>
      </p:sp>
      <p:sp>
        <p:nvSpPr>
          <p:cNvPr id="15" name="TextBox 14"/>
          <p:cNvSpPr txBox="1"/>
          <p:nvPr/>
        </p:nvSpPr>
        <p:spPr>
          <a:xfrm>
            <a:off x="-54339" y="5915977"/>
            <a:ext cx="3405811" cy="646330"/>
          </a:xfrm>
          <a:prstGeom prst="rect">
            <a:avLst/>
          </a:prstGeom>
          <a:solidFill>
            <a:schemeClr val="bg1"/>
          </a:solidFill>
          <a:ln>
            <a:solidFill>
              <a:schemeClr val="tx1"/>
            </a:solidFill>
          </a:ln>
        </p:spPr>
        <p:txBody>
          <a:bodyPr wrap="square">
            <a:spAutoFit/>
          </a:bodyPr>
          <a:lstStyle/>
          <a:p>
            <a:pPr algn="ctr"/>
            <a:r>
              <a:rPr lang="en-IN" dirty="0">
                <a:solidFill>
                  <a:srgbClr val="C00000"/>
                </a:solidFill>
                <a:latin typeface="Arial" panose="020B0604020202020204" pitchFamily="34" charset="0"/>
                <a:cs typeface="Arial" panose="020B0604020202020204" pitchFamily="34" charset="0"/>
              </a:rPr>
              <a:t> </a:t>
            </a:r>
            <a:r>
              <a:rPr lang="en-IN" b="1" dirty="0">
                <a:latin typeface="Arial" panose="020B0604020202020204" pitchFamily="34" charset="0"/>
                <a:cs typeface="Arial" panose="020B0604020202020204" pitchFamily="34" charset="0"/>
              </a:rPr>
              <a:t>Workshop on Law of Evidence with PLA</a:t>
            </a:r>
            <a:endParaRPr lang="en-US" b="1" dirty="0">
              <a:latin typeface="Arial" panose="020B0604020202020204" pitchFamily="34" charset="0"/>
              <a:cs typeface="Arial" panose="020B0604020202020204" pitchFamily="34" charset="0"/>
            </a:endParaRPr>
          </a:p>
        </p:txBody>
      </p:sp>
      <p:sp>
        <p:nvSpPr>
          <p:cNvPr id="2" name="TextBox 1"/>
          <p:cNvSpPr txBox="1"/>
          <p:nvPr/>
        </p:nvSpPr>
        <p:spPr>
          <a:xfrm>
            <a:off x="10827741" y="6408419"/>
            <a:ext cx="389850" cy="276999"/>
          </a:xfrm>
          <a:prstGeom prst="rect">
            <a:avLst/>
          </a:prstGeom>
          <a:noFill/>
        </p:spPr>
        <p:txBody>
          <a:bodyPr wrap="none" rtlCol="0">
            <a:spAutoFit/>
          </a:bodyPr>
          <a:lstStyle/>
          <a:p>
            <a:r>
              <a:rPr lang="en-US" sz="1200" dirty="0">
                <a:latin typeface="Albertus Extra Bold" panose="020E0802040304020204" pitchFamily="34" charset="0"/>
              </a:rPr>
              <a:t>31</a:t>
            </a:r>
          </a:p>
        </p:txBody>
      </p:sp>
      <p:graphicFrame>
        <p:nvGraphicFramePr>
          <p:cNvPr id="3" name="Table 2">
            <a:extLst>
              <a:ext uri="{FF2B5EF4-FFF2-40B4-BE49-F238E27FC236}">
                <a16:creationId xmlns:a16="http://schemas.microsoft.com/office/drawing/2014/main" id="{74BCE155-F675-9280-0B62-DE654BD3FE81}"/>
              </a:ext>
            </a:extLst>
          </p:cNvPr>
          <p:cNvGraphicFramePr>
            <a:graphicFrameLocks noGrp="1"/>
          </p:cNvGraphicFramePr>
          <p:nvPr>
            <p:extLst>
              <p:ext uri="{D42A27DB-BD31-4B8C-83A1-F6EECF244321}">
                <p14:modId xmlns:p14="http://schemas.microsoft.com/office/powerpoint/2010/main" val="3345255576"/>
              </p:ext>
            </p:extLst>
          </p:nvPr>
        </p:nvGraphicFramePr>
        <p:xfrm>
          <a:off x="0" y="152851"/>
          <a:ext cx="9645805" cy="579120"/>
        </p:xfrm>
        <a:graphic>
          <a:graphicData uri="http://schemas.openxmlformats.org/drawingml/2006/table">
            <a:tbl>
              <a:tblPr firstRow="1" bandRow="1">
                <a:tableStyleId>{5C22544A-7EE6-4342-B048-85BDC9FD1C3A}</a:tableStyleId>
              </a:tblPr>
              <a:tblGrid>
                <a:gridCol w="9645805">
                  <a:extLst>
                    <a:ext uri="{9D8B030D-6E8A-4147-A177-3AD203B41FA5}">
                      <a16:colId xmlns:a16="http://schemas.microsoft.com/office/drawing/2014/main" val="1172207317"/>
                    </a:ext>
                  </a:extLst>
                </a:gridCol>
              </a:tblGrid>
              <a:tr h="477924">
                <a:tc>
                  <a:txBody>
                    <a:bodyPr/>
                    <a:lstStyle/>
                    <a:p>
                      <a:pPr algn="ctr"/>
                      <a:r>
                        <a:rPr lang="en-IN" sz="3200" dirty="0">
                          <a:latin typeface="Rockwell" panose="02060603020205020403" pitchFamily="18" charset="0"/>
                        </a:rPr>
                        <a:t>MOU ACTIVITIES- Few Glimpses</a:t>
                      </a:r>
                    </a:p>
                  </a:txBody>
                  <a:tcPr>
                    <a:solidFill>
                      <a:srgbClr val="C00000"/>
                    </a:solidFill>
                  </a:tcPr>
                </a:tc>
                <a:extLst>
                  <a:ext uri="{0D108BD9-81ED-4DB2-BD59-A6C34878D82A}">
                    <a16:rowId xmlns:a16="http://schemas.microsoft.com/office/drawing/2014/main" val="2192996171"/>
                  </a:ext>
                </a:extLst>
              </a:tr>
            </a:tbl>
          </a:graphicData>
        </a:graphic>
      </p:graphicFrame>
      <p:pic>
        <p:nvPicPr>
          <p:cNvPr id="5" name="Picture 4" descr="A group of people sitting at a table&#10;&#10;Description automatically generated">
            <a:extLst>
              <a:ext uri="{FF2B5EF4-FFF2-40B4-BE49-F238E27FC236}">
                <a16:creationId xmlns:a16="http://schemas.microsoft.com/office/drawing/2014/main" id="{B4C29467-4E88-0A92-07D7-A42E8F11EE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1445" y="811736"/>
            <a:ext cx="4286574" cy="230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document with text on it&#10;&#10;Description automatically generated">
            <a:extLst>
              <a:ext uri="{FF2B5EF4-FFF2-40B4-BE49-F238E27FC236}">
                <a16:creationId xmlns:a16="http://schemas.microsoft.com/office/drawing/2014/main" id="{56A30C29-A6F7-1705-69AB-BF4F733069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6948" y="3319647"/>
            <a:ext cx="4395568" cy="3088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E95D-19ED-08BC-6B9A-C84194EC88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10C08B-5686-3CD1-B1D3-24DD96CEFD9B}"/>
              </a:ext>
            </a:extLst>
          </p:cNvPr>
          <p:cNvSpPr>
            <a:spLocks noGrp="1"/>
          </p:cNvSpPr>
          <p:nvPr>
            <p:ph type="sldNum" sz="quarter" idx="12"/>
          </p:nvPr>
        </p:nvSpPr>
        <p:spPr>
          <a:xfrm>
            <a:off x="10614399" y="6353265"/>
            <a:ext cx="551167" cy="365125"/>
          </a:xfrm>
        </p:spPr>
        <p:txBody>
          <a:bodyPr/>
          <a:lstStyle/>
          <a:p>
            <a:fld id="{5F313B11-4BED-4CCD-96B8-4C5DBB2E6597}" type="slidenum">
              <a:rPr lang="en-IN" b="1" smtClean="0">
                <a:solidFill>
                  <a:schemeClr val="tx1"/>
                </a:solidFill>
                <a:latin typeface="Albertus Extra Bold" panose="020E0802040304020204" pitchFamily="34" charset="0"/>
              </a:rPr>
              <a:t>31</a:t>
            </a:fld>
            <a:endParaRPr lang="en-IN" b="1" dirty="0">
              <a:solidFill>
                <a:schemeClr val="tx1"/>
              </a:solidFill>
              <a:latin typeface="Albertus Extra Bold" panose="020E0802040304020204" pitchFamily="34" charset="0"/>
            </a:endParaRPr>
          </a:p>
        </p:txBody>
      </p:sp>
      <p:pic>
        <p:nvPicPr>
          <p:cNvPr id="8" name="Picture 7" descr="A group of people in a classroom">
            <a:extLst>
              <a:ext uri="{FF2B5EF4-FFF2-40B4-BE49-F238E27FC236}">
                <a16:creationId xmlns:a16="http://schemas.microsoft.com/office/drawing/2014/main" id="{7B53455A-CE85-ED9E-05E6-B7FFE6C1B4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54" y="1003301"/>
            <a:ext cx="2654603" cy="2548267"/>
          </a:xfrm>
          <a:prstGeom prst="rect">
            <a:avLst/>
          </a:prstGeom>
          <a:ln w="88900" cap="sq" cmpd="thickThin">
            <a:solidFill>
              <a:srgbClr val="000000"/>
            </a:solidFill>
            <a:prstDash val="solid"/>
            <a:miter lim="800000"/>
          </a:ln>
          <a:effectLst>
            <a:innerShdw blurRad="76200">
              <a:srgbClr val="000000"/>
            </a:innerShdw>
          </a:effectLst>
        </p:spPr>
      </p:pic>
      <p:sp>
        <p:nvSpPr>
          <p:cNvPr id="3" name="Title 1">
            <a:extLst>
              <a:ext uri="{FF2B5EF4-FFF2-40B4-BE49-F238E27FC236}">
                <a16:creationId xmlns:a16="http://schemas.microsoft.com/office/drawing/2014/main" id="{B8EA4468-6987-2015-93B4-4359A2ACE52A}"/>
              </a:ext>
            </a:extLst>
          </p:cNvPr>
          <p:cNvSpPr txBox="1">
            <a:spLocks/>
          </p:cNvSpPr>
          <p:nvPr/>
        </p:nvSpPr>
        <p:spPr>
          <a:xfrm>
            <a:off x="0" y="72161"/>
            <a:ext cx="9681889" cy="615799"/>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Rockwell" panose="02060603020205020403" pitchFamily="18" charset="0"/>
                <a:cs typeface="Arial" panose="020B0604020202020204" pitchFamily="34" charset="0"/>
              </a:rPr>
              <a:t>INFRASTRUCTURE- PHYSICAL FACILTIES  </a:t>
            </a:r>
          </a:p>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96D3FA-D4D6-4866-154D-57D8BFA5DC45}"/>
              </a:ext>
            </a:extLst>
          </p:cNvPr>
          <p:cNvSpPr txBox="1"/>
          <p:nvPr/>
        </p:nvSpPr>
        <p:spPr>
          <a:xfrm>
            <a:off x="3662218" y="4654369"/>
            <a:ext cx="1874195" cy="923330"/>
          </a:xfrm>
          <a:prstGeom prst="rect">
            <a:avLst/>
          </a:prstGeom>
          <a:noFill/>
          <a:ln>
            <a:solidFill>
              <a:schemeClr val="tx1"/>
            </a:solidFill>
          </a:ln>
        </p:spPr>
        <p:txBody>
          <a:bodyPr wrap="square">
            <a:spAutoFit/>
          </a:bodyPr>
          <a:lstStyle/>
          <a:p>
            <a:pPr indent="0" algn="ctr">
              <a:buFont typeface="Wingdings" panose="05000000000000000000" pitchFamily="2" charset="2"/>
              <a:buNone/>
            </a:pPr>
            <a:r>
              <a:rPr lang="en-US" b="1">
                <a:solidFill>
                  <a:prstClr val="black"/>
                </a:solidFill>
                <a:latin typeface="Arial" panose="020B0604020202020204" pitchFamily="34" charset="0"/>
                <a:cs typeface="Arial" panose="020B0604020202020204" pitchFamily="34" charset="0"/>
              </a:rPr>
              <a:t>ICT Enabled C</a:t>
            </a:r>
            <a:r>
              <a:rPr kumimoji="0" lang="en-US"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lassrooms</a:t>
            </a:r>
            <a:r>
              <a:rPr kumimoji="0" lang="en-US"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with Wi-Fi</a:t>
            </a:r>
            <a:endParaRPr lang="en-US"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F2CC648-42CA-C066-7B00-4EFFF986A528}"/>
              </a:ext>
            </a:extLst>
          </p:cNvPr>
          <p:cNvSpPr txBox="1"/>
          <p:nvPr/>
        </p:nvSpPr>
        <p:spPr>
          <a:xfrm>
            <a:off x="3251952" y="3951011"/>
            <a:ext cx="5207900" cy="369332"/>
          </a:xfrm>
          <a:prstGeom prst="rect">
            <a:avLst/>
          </a:prstGeom>
          <a:noFill/>
          <a:ln>
            <a:solidFill>
              <a:schemeClr val="tx1"/>
            </a:solidFill>
          </a:ln>
        </p:spPr>
        <p:txBody>
          <a:bodyPr wrap="square">
            <a:spAutoFit/>
          </a:bodyPr>
          <a:lstStyle/>
          <a:p>
            <a:pPr indent="0" algn="ctr">
              <a:buFont typeface="Wingdings" panose="05000000000000000000" pitchFamily="2" charset="2"/>
              <a:buNone/>
            </a:pPr>
            <a:r>
              <a:rPr lang="en-US" b="1">
                <a:latin typeface="Arial" panose="020B0604020202020204" pitchFamily="34" charset="0"/>
                <a:cs typeface="Arial" panose="020B0604020202020204" pitchFamily="34" charset="0"/>
              </a:rPr>
              <a:t>Well</a:t>
            </a:r>
            <a:r>
              <a:rPr lang="en-US" b="1" baseline="0">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Equipped Moot Court Hall</a:t>
            </a:r>
          </a:p>
        </p:txBody>
      </p:sp>
      <p:pic>
        <p:nvPicPr>
          <p:cNvPr id="15" name="Picture 14">
            <a:extLst>
              <a:ext uri="{FF2B5EF4-FFF2-40B4-BE49-F238E27FC236}">
                <a16:creationId xmlns:a16="http://schemas.microsoft.com/office/drawing/2014/main" id="{C908521C-B200-D69B-3CD4-4F638B20EE9F}"/>
              </a:ext>
            </a:extLst>
          </p:cNvPr>
          <p:cNvPicPr>
            <a:picLocks noChangeAspect="1"/>
          </p:cNvPicPr>
          <p:nvPr/>
        </p:nvPicPr>
        <p:blipFill>
          <a:blip r:embed="rId4" cstate="print">
            <a:extLst>
              <a:ext uri="{28A0092B-C50C-407E-A947-70E740481C1C}">
                <a14:useLocalDpi xmlns:a14="http://schemas.microsoft.com/office/drawing/2010/main" val="0"/>
              </a:ext>
            </a:extLst>
          </a:blip>
          <a:srcRect b="45300"/>
          <a:stretch/>
        </p:blipFill>
        <p:spPr bwMode="auto">
          <a:xfrm>
            <a:off x="3096352" y="1003302"/>
            <a:ext cx="5363500" cy="2788806"/>
          </a:xfrm>
          <a:prstGeom prst="rect">
            <a:avLst/>
          </a:prstGeom>
          <a:ln w="88900" cap="sq" cmpd="thickThin">
            <a:solidFill>
              <a:srgbClr val="000000"/>
            </a:solidFill>
            <a:prstDash val="solid"/>
            <a:miter lim="800000"/>
          </a:ln>
          <a:effectLst>
            <a:innerShdw blurRad="76200">
              <a:srgbClr val="000000"/>
            </a:innerShdw>
          </a:effectLst>
        </p:spPr>
      </p:pic>
      <p:pic>
        <p:nvPicPr>
          <p:cNvPr id="7" name="Content Placeholder 4" descr="A group of people in a classroom">
            <a:extLst>
              <a:ext uri="{FF2B5EF4-FFF2-40B4-BE49-F238E27FC236}">
                <a16:creationId xmlns:a16="http://schemas.microsoft.com/office/drawing/2014/main" id="{30ECE5AF-A464-E964-5E46-3417A386ABE5}"/>
              </a:ext>
            </a:extLst>
          </p:cNvPr>
          <p:cNvPicPr>
            <a:picLocks noChangeAspect="1"/>
          </p:cNvPicPr>
          <p:nvPr/>
        </p:nvPicPr>
        <p:blipFill>
          <a:blip r:embed="rId5" cstate="print">
            <a:extLst>
              <a:ext uri="{28A0092B-C50C-407E-A947-70E740481C1C}">
                <a14:useLocalDpi xmlns:a14="http://schemas.microsoft.com/office/drawing/2010/main" val="0"/>
              </a:ext>
            </a:extLst>
          </a:blip>
          <a:srcRect t="3787" r="2" b="2"/>
          <a:stretch/>
        </p:blipFill>
        <p:spPr>
          <a:xfrm>
            <a:off x="121254" y="3792107"/>
            <a:ext cx="2763460" cy="2574040"/>
          </a:xfrm>
          <a:prstGeom prst="rect">
            <a:avLst/>
          </a:prstGeom>
          <a:ln w="88900" cap="sq" cmpd="thickThin">
            <a:solidFill>
              <a:srgbClr val="000000"/>
            </a:solidFill>
            <a:prstDash val="solid"/>
            <a:miter lim="800000"/>
          </a:ln>
          <a:effectLst>
            <a:innerShdw blurRad="76200">
              <a:srgbClr val="000000"/>
            </a:innerShdw>
          </a:effectLst>
        </p:spPr>
        <p:style>
          <a:lnRef idx="2">
            <a:schemeClr val="dk1"/>
          </a:lnRef>
          <a:fillRef idx="1">
            <a:schemeClr val="lt1"/>
          </a:fillRef>
          <a:effectRef idx="0">
            <a:schemeClr val="dk1"/>
          </a:effectRef>
          <a:fontRef idx="minor">
            <a:schemeClr val="dk1"/>
          </a:fontRef>
        </p:style>
      </p:pic>
      <p:pic>
        <p:nvPicPr>
          <p:cNvPr id="2" name="Picture 1">
            <a:extLst>
              <a:ext uri="{FF2B5EF4-FFF2-40B4-BE49-F238E27FC236}">
                <a16:creationId xmlns:a16="http://schemas.microsoft.com/office/drawing/2014/main" id="{9C69CCD0-F6DF-1EDC-AB4F-E2305651244F}"/>
              </a:ext>
            </a:extLst>
          </p:cNvPr>
          <p:cNvPicPr>
            <a:picLocks noChangeAspect="1"/>
          </p:cNvPicPr>
          <p:nvPr/>
        </p:nvPicPr>
        <p:blipFill>
          <a:blip r:embed="rId6"/>
          <a:stretch>
            <a:fillRect/>
          </a:stretch>
        </p:blipFill>
        <p:spPr>
          <a:xfrm>
            <a:off x="8827090" y="914255"/>
            <a:ext cx="3036071" cy="2481287"/>
          </a:xfrm>
          <a:prstGeom prst="rect">
            <a:avLst/>
          </a:prstGeom>
        </p:spPr>
      </p:pic>
      <p:pic>
        <p:nvPicPr>
          <p:cNvPr id="6" name="Picture 5">
            <a:extLst>
              <a:ext uri="{FF2B5EF4-FFF2-40B4-BE49-F238E27FC236}">
                <a16:creationId xmlns:a16="http://schemas.microsoft.com/office/drawing/2014/main" id="{C48D4ABF-EECF-5815-8282-D582E462988E}"/>
              </a:ext>
            </a:extLst>
          </p:cNvPr>
          <p:cNvPicPr>
            <a:picLocks noChangeAspect="1"/>
          </p:cNvPicPr>
          <p:nvPr/>
        </p:nvPicPr>
        <p:blipFill>
          <a:blip r:embed="rId7"/>
          <a:stretch>
            <a:fillRect/>
          </a:stretch>
        </p:blipFill>
        <p:spPr>
          <a:xfrm>
            <a:off x="8827090" y="3571165"/>
            <a:ext cx="3036071" cy="2670279"/>
          </a:xfrm>
          <a:prstGeom prst="rect">
            <a:avLst/>
          </a:prstGeom>
        </p:spPr>
      </p:pic>
      <p:sp>
        <p:nvSpPr>
          <p:cNvPr id="13" name="TextBox 12">
            <a:extLst>
              <a:ext uri="{FF2B5EF4-FFF2-40B4-BE49-F238E27FC236}">
                <a16:creationId xmlns:a16="http://schemas.microsoft.com/office/drawing/2014/main" id="{F733A3F4-4A77-9E2D-FF7C-5908706DCAD5}"/>
              </a:ext>
            </a:extLst>
          </p:cNvPr>
          <p:cNvSpPr txBox="1"/>
          <p:nvPr/>
        </p:nvSpPr>
        <p:spPr>
          <a:xfrm>
            <a:off x="6223139" y="5063740"/>
            <a:ext cx="1917225" cy="369332"/>
          </a:xfrm>
          <a:prstGeom prst="rect">
            <a:avLst/>
          </a:prstGeom>
          <a:noFill/>
          <a:ln>
            <a:solidFill>
              <a:schemeClr val="tx1"/>
            </a:solidFill>
          </a:ln>
        </p:spPr>
        <p:txBody>
          <a:bodyPr wrap="square">
            <a:spAutoFit/>
          </a:bodyPr>
          <a:lstStyle/>
          <a:p>
            <a:pPr algn="ctr"/>
            <a:r>
              <a:rPr lang="en-US" sz="1800" b="1">
                <a:latin typeface="Arial" panose="020B0604020202020204" pitchFamily="34" charset="0"/>
                <a:cs typeface="Arial" panose="020B0604020202020204" pitchFamily="34" charset="0"/>
              </a:rPr>
              <a:t>SOLS Library </a:t>
            </a:r>
            <a:endParaRPr lang="en-IN"/>
          </a:p>
        </p:txBody>
      </p:sp>
      <p:cxnSp>
        <p:nvCxnSpPr>
          <p:cNvPr id="16" name="Straight Arrow Connector 15">
            <a:extLst>
              <a:ext uri="{FF2B5EF4-FFF2-40B4-BE49-F238E27FC236}">
                <a16:creationId xmlns:a16="http://schemas.microsoft.com/office/drawing/2014/main" id="{F97216A8-4488-E836-ED0D-64A6D431304C}"/>
              </a:ext>
            </a:extLst>
          </p:cNvPr>
          <p:cNvCxnSpPr>
            <a:cxnSpLocks/>
          </p:cNvCxnSpPr>
          <p:nvPr/>
        </p:nvCxnSpPr>
        <p:spPr>
          <a:xfrm>
            <a:off x="8188115" y="5248406"/>
            <a:ext cx="5434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75263DE-DDF4-FBF6-4FF3-886984DE95D7}"/>
              </a:ext>
            </a:extLst>
          </p:cNvPr>
          <p:cNvCxnSpPr>
            <a:cxnSpLocks/>
          </p:cNvCxnSpPr>
          <p:nvPr/>
        </p:nvCxnSpPr>
        <p:spPr>
          <a:xfrm flipH="1">
            <a:off x="3021399" y="5251483"/>
            <a:ext cx="49468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6837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F6A0-6640-14B9-97A7-26BE965C8D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5EB506-6F6C-81E2-F97C-BA54273BFC8A}"/>
              </a:ext>
            </a:extLst>
          </p:cNvPr>
          <p:cNvSpPr>
            <a:spLocks noGrp="1"/>
          </p:cNvSpPr>
          <p:nvPr>
            <p:ph type="sldNum" sz="quarter" idx="12"/>
          </p:nvPr>
        </p:nvSpPr>
        <p:spPr>
          <a:xfrm>
            <a:off x="10630890" y="6383972"/>
            <a:ext cx="551167" cy="365125"/>
          </a:xfrm>
        </p:spPr>
        <p:txBody>
          <a:bodyPr/>
          <a:lstStyle/>
          <a:p>
            <a:fld id="{5F313B11-4BED-4CCD-96B8-4C5DBB2E6597}" type="slidenum">
              <a:rPr lang="en-IN" b="1" smtClean="0">
                <a:solidFill>
                  <a:schemeClr val="tx1"/>
                </a:solidFill>
                <a:latin typeface="Albertus Extra Bold" panose="020E0802040304020204" pitchFamily="34" charset="0"/>
              </a:rPr>
              <a:t>32</a:t>
            </a:fld>
            <a:endParaRPr lang="en-IN" sz="1100" b="1" dirty="0">
              <a:solidFill>
                <a:schemeClr val="tx1"/>
              </a:solidFill>
              <a:latin typeface="Albertus Extra Bold" panose="020E0802040304020204" pitchFamily="34" charset="0"/>
            </a:endParaRPr>
          </a:p>
        </p:txBody>
      </p:sp>
      <p:sp>
        <p:nvSpPr>
          <p:cNvPr id="3" name="Title 1">
            <a:extLst>
              <a:ext uri="{FF2B5EF4-FFF2-40B4-BE49-F238E27FC236}">
                <a16:creationId xmlns:a16="http://schemas.microsoft.com/office/drawing/2014/main" id="{69E819CC-9A36-86D8-46B0-C4A0BC0CC20E}"/>
              </a:ext>
            </a:extLst>
          </p:cNvPr>
          <p:cNvSpPr txBox="1">
            <a:spLocks/>
          </p:cNvSpPr>
          <p:nvPr/>
        </p:nvSpPr>
        <p:spPr>
          <a:xfrm>
            <a:off x="0" y="171609"/>
            <a:ext cx="9681889" cy="604837"/>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bg1"/>
                </a:solidFill>
                <a:latin typeface="Rockwell" panose="02060603020205020403" pitchFamily="18" charset="0"/>
                <a:cs typeface="Arial" panose="020B0604020202020204" pitchFamily="34" charset="0"/>
              </a:rPr>
              <a:t>LEARNING RESOURCES - LIBRARY </a:t>
            </a:r>
          </a:p>
        </p:txBody>
      </p:sp>
      <p:graphicFrame>
        <p:nvGraphicFramePr>
          <p:cNvPr id="7" name="Table 6">
            <a:extLst>
              <a:ext uri="{FF2B5EF4-FFF2-40B4-BE49-F238E27FC236}">
                <a16:creationId xmlns:a16="http://schemas.microsoft.com/office/drawing/2014/main" id="{DA06E3DA-A016-A2D3-0386-9464E89D5667}"/>
              </a:ext>
            </a:extLst>
          </p:cNvPr>
          <p:cNvGraphicFramePr>
            <a:graphicFrameLocks noGrp="1"/>
          </p:cNvGraphicFramePr>
          <p:nvPr>
            <p:extLst>
              <p:ext uri="{D42A27DB-BD31-4B8C-83A1-F6EECF244321}">
                <p14:modId xmlns:p14="http://schemas.microsoft.com/office/powerpoint/2010/main" val="2557060509"/>
              </p:ext>
            </p:extLst>
          </p:nvPr>
        </p:nvGraphicFramePr>
        <p:xfrm>
          <a:off x="108236" y="853386"/>
          <a:ext cx="8109934" cy="5335417"/>
        </p:xfrm>
        <a:graphic>
          <a:graphicData uri="http://schemas.openxmlformats.org/drawingml/2006/table">
            <a:tbl>
              <a:tblPr firstRow="1" firstCol="1" bandRow="1"/>
              <a:tblGrid>
                <a:gridCol w="4174343">
                  <a:extLst>
                    <a:ext uri="{9D8B030D-6E8A-4147-A177-3AD203B41FA5}">
                      <a16:colId xmlns:a16="http://schemas.microsoft.com/office/drawing/2014/main" val="3300012112"/>
                    </a:ext>
                  </a:extLst>
                </a:gridCol>
                <a:gridCol w="3935591">
                  <a:extLst>
                    <a:ext uri="{9D8B030D-6E8A-4147-A177-3AD203B41FA5}">
                      <a16:colId xmlns:a16="http://schemas.microsoft.com/office/drawing/2014/main" val="1436828328"/>
                    </a:ext>
                  </a:extLst>
                </a:gridCol>
              </a:tblGrid>
              <a:tr h="550339">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bg1"/>
                          </a:solidFill>
                          <a:effectLst/>
                        </a:rPr>
                        <a:t>Number of Textbooks:                            </a:t>
                      </a:r>
                      <a:endParaRPr lang="en-IN"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US" sz="1800" kern="100" dirty="0">
                          <a:solidFill>
                            <a:schemeClr val="tx1"/>
                          </a:solidFill>
                          <a:effectLst/>
                        </a:rPr>
                        <a:t>12666</a:t>
                      </a:r>
                      <a:r>
                        <a:rPr lang="en-US" sz="1800" kern="1200" dirty="0">
                          <a:solidFill>
                            <a:schemeClr val="tx1"/>
                          </a:solidFill>
                          <a:effectLst/>
                        </a:rPr>
                        <a:t>8</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45438371"/>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Print Books Titles</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1708</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550633462"/>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Number of periodicals/Journals:                                  </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6</a:t>
                      </a:r>
                      <a:endParaRPr lang="en-IN"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063470196"/>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E-Journal</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636</a:t>
                      </a: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069779898"/>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Digital Library Computer</a:t>
                      </a:r>
                      <a:endParaRPr lang="en-IN"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35</a:t>
                      </a:r>
                      <a:endParaRPr lang="en-IN"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156188783"/>
                  </a:ext>
                </a:extLst>
              </a:tr>
              <a:tr h="564536">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Remote Access</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3">
                            <a:extLst>
                              <a:ext uri="{A12FA001-AC4F-418D-AE19-62706E023703}">
                                <ahyp:hlinkClr xmlns:ahyp="http://schemas.microsoft.com/office/drawing/2018/hyperlinkcolor" val="tx"/>
                              </a:ext>
                            </a:extLst>
                          </a:hlinkClick>
                        </a:rPr>
                        <a:t>https://library.krmangalam.edu.in/user#/home</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682630241"/>
                  </a:ext>
                </a:extLst>
              </a:tr>
              <a:tr h="564536">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Library Portal</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https://www.krmangalam.edu.in/library/</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67341368"/>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Library Online Catalog</a:t>
                      </a:r>
                      <a:endParaRPr lang="en-IN" sz="18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https://opac.krmangalam.edu.in/</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279243532"/>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WiFi</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err="1">
                          <a:solidFill>
                            <a:schemeClr val="tx1"/>
                          </a:solidFill>
                          <a:effectLst/>
                        </a:rPr>
                        <a:t>WiFi</a:t>
                      </a:r>
                      <a:r>
                        <a:rPr lang="en-IN" sz="1800" kern="100" dirty="0">
                          <a:solidFill>
                            <a:schemeClr val="tx1"/>
                          </a:solidFill>
                          <a:effectLst/>
                        </a:rPr>
                        <a:t> enabled library </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198913242"/>
                  </a:ext>
                </a:extLst>
              </a:tr>
              <a:tr h="35439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Area</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1457 Sq. </a:t>
                      </a:r>
                      <a:r>
                        <a:rPr lang="en-IN" sz="1800" kern="100" dirty="0" err="1">
                          <a:solidFill>
                            <a:schemeClr val="tx1"/>
                          </a:solidFill>
                          <a:effectLst/>
                        </a:rPr>
                        <a:t>Mtr</a:t>
                      </a:r>
                      <a:r>
                        <a:rPr lang="en-IN" sz="1800" kern="100" dirty="0">
                          <a:solidFill>
                            <a:schemeClr val="tx1"/>
                          </a:solidFill>
                          <a:effectLst/>
                        </a:rPr>
                        <a:t>. (</a:t>
                      </a:r>
                      <a:r>
                        <a:rPr lang="en-IN" sz="1800" u="sng" kern="100" dirty="0">
                          <a:solidFill>
                            <a:schemeClr val="tx1"/>
                          </a:solidFill>
                          <a:effectLst/>
                          <a:hlinkClick r:id="rId4">
                            <a:extLst>
                              <a:ext uri="{A12FA001-AC4F-418D-AE19-62706E023703}">
                                <ahyp:hlinkClr xmlns:ahyp="http://schemas.microsoft.com/office/drawing/2018/hyperlinkcolor" val="tx"/>
                              </a:ext>
                            </a:extLst>
                          </a:hlinkClick>
                        </a:rPr>
                        <a:t>15683 Sq. ft</a:t>
                      </a:r>
                      <a:r>
                        <a:rPr lang="en-IN" sz="1800" kern="100" dirty="0">
                          <a:solidFill>
                            <a:schemeClr val="tx1"/>
                          </a:solidFill>
                          <a:effectLst/>
                        </a:rPr>
                        <a:t>.)</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300503714"/>
                  </a:ext>
                </a:extLst>
              </a:tr>
              <a:tr h="28481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a:solidFill>
                            <a:schemeClr val="tx1"/>
                          </a:solidFill>
                          <a:effectLst/>
                        </a:rPr>
                        <a:t>Library Management System</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Koha</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707512553"/>
                  </a:ext>
                </a:extLst>
              </a:tr>
              <a:tr h="1154159">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1800" kern="100" dirty="0">
                          <a:solidFill>
                            <a:schemeClr val="tx1"/>
                          </a:solidFill>
                          <a:effectLst/>
                        </a:rPr>
                        <a:t>E- Mail</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none" strike="noStrike" kern="100" dirty="0">
                          <a:solidFill>
                            <a:schemeClr val="tx1"/>
                          </a:solidFill>
                          <a:effectLst/>
                          <a:hlinkClick r:id="rId5">
                            <a:extLst>
                              <a:ext uri="{A12FA001-AC4F-418D-AE19-62706E023703}">
                                <ahyp:hlinkClr xmlns:ahyp="http://schemas.microsoft.com/office/drawing/2018/hyperlinkcolor" val="tx"/>
                              </a:ext>
                            </a:extLst>
                          </a:hlinkClick>
                        </a:rPr>
                        <a:t>Libraryadmin@krmangalam.edu.in</a:t>
                      </a:r>
                      <a:endParaRPr lang="en-IN" sz="1800" kern="100" dirty="0">
                        <a:solidFill>
                          <a:schemeClr val="tx1"/>
                        </a:solidFill>
                        <a:effectLst/>
                      </a:endParaRPr>
                    </a:p>
                    <a:p>
                      <a:pPr algn="ctr">
                        <a:lnSpc>
                          <a:spcPct val="107000"/>
                        </a:lnSpc>
                        <a:spcAft>
                          <a:spcPts val="800"/>
                        </a:spcAft>
                      </a:pPr>
                      <a:r>
                        <a:rPr lang="en-IN" sz="1800" u="none" strike="noStrike" kern="100" dirty="0">
                          <a:solidFill>
                            <a:schemeClr val="tx1"/>
                          </a:solidFill>
                          <a:effectLst/>
                          <a:hlinkClick r:id="rId6">
                            <a:extLst>
                              <a:ext uri="{A12FA001-AC4F-418D-AE19-62706E023703}">
                                <ahyp:hlinkClr xmlns:ahyp="http://schemas.microsoft.com/office/drawing/2018/hyperlinkcolor" val="tx"/>
                              </a:ext>
                            </a:extLst>
                          </a:hlinkClick>
                        </a:rPr>
                        <a:t>universitylibrarian@krmangalam.edu.in</a:t>
                      </a:r>
                      <a:endParaRPr lang="en-IN"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6863" marR="76863" marT="153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547939140"/>
                  </a:ext>
                </a:extLst>
              </a:tr>
            </a:tbl>
          </a:graphicData>
        </a:graphic>
      </p:graphicFrame>
      <p:graphicFrame>
        <p:nvGraphicFramePr>
          <p:cNvPr id="10" name="Table 9">
            <a:extLst>
              <a:ext uri="{FF2B5EF4-FFF2-40B4-BE49-F238E27FC236}">
                <a16:creationId xmlns:a16="http://schemas.microsoft.com/office/drawing/2014/main" id="{A19C8433-8129-E0FB-14D4-D961EF430797}"/>
              </a:ext>
            </a:extLst>
          </p:cNvPr>
          <p:cNvGraphicFramePr>
            <a:graphicFrameLocks noGrp="1"/>
          </p:cNvGraphicFramePr>
          <p:nvPr>
            <p:extLst>
              <p:ext uri="{D42A27DB-BD31-4B8C-83A1-F6EECF244321}">
                <p14:modId xmlns:p14="http://schemas.microsoft.com/office/powerpoint/2010/main" val="125088413"/>
              </p:ext>
            </p:extLst>
          </p:nvPr>
        </p:nvGraphicFramePr>
        <p:xfrm>
          <a:off x="8389620" y="839082"/>
          <a:ext cx="3497580" cy="4853058"/>
        </p:xfrm>
        <a:graphic>
          <a:graphicData uri="http://schemas.openxmlformats.org/drawingml/2006/table">
            <a:tbl>
              <a:tblPr firstRow="1" firstCol="1" bandRow="1">
                <a:solidFill>
                  <a:sysClr val="window" lastClr="FFFFFF">
                    <a:lumMod val="95000"/>
                  </a:sysClr>
                </a:solidFill>
              </a:tblPr>
              <a:tblGrid>
                <a:gridCol w="3497580">
                  <a:extLst>
                    <a:ext uri="{9D8B030D-6E8A-4147-A177-3AD203B41FA5}">
                      <a16:colId xmlns:a16="http://schemas.microsoft.com/office/drawing/2014/main" val="894400472"/>
                    </a:ext>
                  </a:extLst>
                </a:gridCol>
              </a:tblGrid>
              <a:tr h="848498">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0000"/>
                        </a:lnSpc>
                        <a:spcAft>
                          <a:spcPts val="800"/>
                        </a:spcAft>
                      </a:pPr>
                      <a:r>
                        <a:rPr lang="en-IN" sz="1600" b="1" kern="100" cap="none" spc="0" dirty="0">
                          <a:solidFill>
                            <a:schemeClr val="bg1"/>
                          </a:solidFill>
                          <a:effectLst/>
                        </a:rPr>
                        <a:t>MANUALS AND LAW JOURNALS</a:t>
                      </a:r>
                      <a:endParaRPr lang="en-IN" sz="1600" b="1" kern="100" cap="none" spc="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690423903"/>
                  </a:ext>
                </a:extLst>
              </a:tr>
              <a:tr h="80091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lvl="0" indent="0" algn="ctr">
                        <a:lnSpc>
                          <a:spcPct val="100000"/>
                        </a:lnSpc>
                        <a:spcAft>
                          <a:spcPts val="800"/>
                        </a:spcAft>
                        <a:buFont typeface="+mj-lt"/>
                        <a:buNone/>
                      </a:pPr>
                      <a:r>
                        <a:rPr lang="en-IN" sz="1600" b="0" kern="100" cap="none" spc="0" dirty="0">
                          <a:solidFill>
                            <a:schemeClr val="tx1"/>
                          </a:solidFill>
                          <a:effectLst/>
                        </a:rPr>
                        <a:t>Indian Bar Review </a:t>
                      </a:r>
                      <a:endParaRPr lang="en-IN"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prstDash val="solid"/>
                    </a:lnL>
                    <a:lnR w="12700" cmpd="sng">
                      <a:noFill/>
                      <a:prstDash val="solid"/>
                    </a:lnR>
                    <a:lnT w="38100" cmpd="sng">
                      <a:noFill/>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77829703"/>
                  </a:ext>
                </a:extLst>
              </a:tr>
              <a:tr h="80091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lvl="0" indent="0" algn="ctr">
                        <a:lnSpc>
                          <a:spcPct val="100000"/>
                        </a:lnSpc>
                        <a:spcAft>
                          <a:spcPts val="800"/>
                        </a:spcAft>
                        <a:buFont typeface="+mj-lt"/>
                        <a:buNone/>
                      </a:pPr>
                      <a:r>
                        <a:rPr lang="en-IN" sz="1600" b="1" kern="100" cap="none" spc="0" dirty="0">
                          <a:solidFill>
                            <a:schemeClr val="tx1"/>
                          </a:solidFill>
                          <a:effectLst/>
                        </a:rPr>
                        <a:t>Supreme Court Cases Online</a:t>
                      </a:r>
                      <a:endParaRPr lang="en-IN" sz="16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prstDash val="solid"/>
                    </a:lnL>
                    <a:lnR w="12700" cmpd="sng">
                      <a:noFill/>
                      <a:prstDash val="solid"/>
                    </a:lnR>
                    <a:lnT w="9525" cap="flat" cmpd="sng" algn="ctr">
                      <a:solidFill>
                        <a:sysClr val="windowText" lastClr="000000">
                          <a:lumMod val="50000"/>
                          <a:lumOff val="50000"/>
                        </a:sysClr>
                      </a:solidFill>
                      <a:prstDash val="solid"/>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1524940"/>
                  </a:ext>
                </a:extLst>
              </a:tr>
              <a:tr h="80091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lvl="0" indent="0" algn="ctr">
                        <a:lnSpc>
                          <a:spcPct val="100000"/>
                        </a:lnSpc>
                        <a:spcAft>
                          <a:spcPts val="800"/>
                        </a:spcAft>
                        <a:buFont typeface="+mj-lt"/>
                        <a:buNone/>
                      </a:pPr>
                      <a:r>
                        <a:rPr lang="en-IN" sz="1600" b="0" kern="100" cap="none" spc="0" dirty="0">
                          <a:solidFill>
                            <a:schemeClr val="tx1"/>
                          </a:solidFill>
                          <a:effectLst/>
                        </a:rPr>
                        <a:t>Practical Lawyer </a:t>
                      </a:r>
                      <a:endParaRPr lang="en-IN"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prstDash val="solid"/>
                    </a:lnL>
                    <a:lnR w="12700" cmpd="sng">
                      <a:noFill/>
                      <a:prstDash val="soli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05844400"/>
                  </a:ext>
                </a:extLst>
              </a:tr>
              <a:tr h="80091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lvl="0" indent="0" algn="ctr">
                        <a:lnSpc>
                          <a:spcPct val="100000"/>
                        </a:lnSpc>
                        <a:spcAft>
                          <a:spcPts val="800"/>
                        </a:spcAft>
                        <a:buFont typeface="+mj-lt"/>
                        <a:buNone/>
                      </a:pPr>
                      <a:r>
                        <a:rPr lang="en-IN" sz="1600" b="0" kern="100" cap="none" spc="0" dirty="0">
                          <a:solidFill>
                            <a:schemeClr val="tx1"/>
                          </a:solidFill>
                          <a:effectLst/>
                        </a:rPr>
                        <a:t>The Law Reports</a:t>
                      </a:r>
                      <a:endParaRPr lang="en-IN"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prstDash val="solid"/>
                    </a:lnL>
                    <a:lnR w="12700" cmpd="sng">
                      <a:noFill/>
                      <a:prstDash val="solid"/>
                    </a:lnR>
                    <a:lnT w="9525" cap="flat" cmpd="sng" algn="ctr">
                      <a:solidFill>
                        <a:sysClr val="windowText" lastClr="000000">
                          <a:lumMod val="50000"/>
                          <a:lumOff val="50000"/>
                        </a:sysClr>
                      </a:solidFill>
                      <a:prstDash val="solid"/>
                      <a:round/>
                      <a:headEnd type="none" w="med" len="med"/>
                      <a:tailEnd type="none" w="med" len="med"/>
                    </a:lnT>
                    <a:lnB w="9525" cap="flat" cmpd="sng" algn="ctr">
                      <a:solidFill>
                        <a:sysClr val="windowText" lastClr="000000">
                          <a:lumMod val="50000"/>
                          <a:lumOff val="50000"/>
                        </a:sysClr>
                      </a:solid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41453685"/>
                  </a:ext>
                </a:extLst>
              </a:tr>
              <a:tr h="800912">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marL="0" lvl="0" indent="0" algn="ctr">
                        <a:lnSpc>
                          <a:spcPct val="100000"/>
                        </a:lnSpc>
                        <a:spcAft>
                          <a:spcPts val="800"/>
                        </a:spcAft>
                        <a:buFont typeface="+mj-lt"/>
                        <a:buNone/>
                      </a:pPr>
                      <a:r>
                        <a:rPr lang="en-IN" sz="1600" b="0" kern="100" cap="none" spc="0" dirty="0">
                          <a:solidFill>
                            <a:schemeClr val="tx1"/>
                          </a:solidFill>
                          <a:effectLst/>
                        </a:rPr>
                        <a:t>AIR Reporter </a:t>
                      </a:r>
                      <a:endParaRPr lang="en-IN" sz="1600" b="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79010" marR="179010" marT="238679" marB="0">
                    <a:lnL w="12700" cmpd="sng">
                      <a:noFill/>
                      <a:prstDash val="solid"/>
                    </a:lnL>
                    <a:lnR w="12700" cmpd="sng">
                      <a:noFill/>
                      <a:prstDash val="solid"/>
                    </a:lnR>
                    <a:lnT w="9525" cap="flat" cmpd="sng" algn="ctr">
                      <a:solidFill>
                        <a:sysClr val="windowText" lastClr="000000">
                          <a:lumMod val="50000"/>
                          <a:lumOff val="50000"/>
                        </a:sys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99486750"/>
                  </a:ext>
                </a:extLst>
              </a:tr>
            </a:tbl>
          </a:graphicData>
        </a:graphic>
      </p:graphicFrame>
      <p:sp>
        <p:nvSpPr>
          <p:cNvPr id="2" name="Rectangle 1">
            <a:extLst>
              <a:ext uri="{FF2B5EF4-FFF2-40B4-BE49-F238E27FC236}">
                <a16:creationId xmlns:a16="http://schemas.microsoft.com/office/drawing/2014/main" id="{D44F52BC-6728-E0CD-0391-2A07128BB874}"/>
              </a:ext>
            </a:extLst>
          </p:cNvPr>
          <p:cNvSpPr>
            <a:spLocks noChangeArrowheads="1"/>
          </p:cNvSpPr>
          <p:nvPr/>
        </p:nvSpPr>
        <p:spPr bwMode="auto">
          <a:xfrm>
            <a:off x="8389620" y="5865029"/>
            <a:ext cx="2628900"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7"/>
              </a:rPr>
              <a:t>SOLS List of </a:t>
            </a:r>
            <a:r>
              <a:rPr kumimoji="0" lang="en-US" altLang="en-US" sz="1400" b="0" i="0" u="none" strike="noStrike" cap="none" normalizeH="0" baseline="0" dirty="0" err="1">
                <a:ln>
                  <a:noFill/>
                </a:ln>
                <a:solidFill>
                  <a:schemeClr val="tx1"/>
                </a:solidFill>
                <a:effectLst/>
                <a:latin typeface="Arial" panose="020B0604020202020204" pitchFamily="34" charset="0"/>
                <a:hlinkClick r:id="rId7"/>
              </a:rPr>
              <a:t>Books.ods</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E09ADAC-C8D4-6913-F8CD-1DD68C4A286C}"/>
              </a:ext>
            </a:extLst>
          </p:cNvPr>
          <p:cNvSpPr>
            <a:spLocks noChangeArrowheads="1"/>
          </p:cNvSpPr>
          <p:nvPr/>
        </p:nvSpPr>
        <p:spPr bwMode="auto">
          <a:xfrm>
            <a:off x="183219" y="6236533"/>
            <a:ext cx="4137321"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8"/>
              </a:rPr>
              <a:t>BCI_LEGAL EDUCATION RULES 2008.pdf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7768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95E1-DBEB-5770-F77B-F0736D29358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1699B6-190F-7B03-97E4-CC3F3F1DC8FE}"/>
              </a:ext>
            </a:extLst>
          </p:cNvPr>
          <p:cNvSpPr>
            <a:spLocks noGrp="1"/>
          </p:cNvSpPr>
          <p:nvPr>
            <p:ph type="sldNum" sz="quarter" idx="12"/>
          </p:nvPr>
        </p:nvSpPr>
        <p:spPr>
          <a:xfrm>
            <a:off x="10646229" y="6356984"/>
            <a:ext cx="551167" cy="365125"/>
          </a:xfrm>
        </p:spPr>
        <p:txBody>
          <a:bodyPr/>
          <a:lstStyle/>
          <a:p>
            <a:fld id="{5F313B11-4BED-4CCD-96B8-4C5DBB2E6597}" type="slidenum">
              <a:rPr lang="en-IN" sz="1100" b="1" smtClean="0">
                <a:solidFill>
                  <a:schemeClr val="tx1"/>
                </a:solidFill>
                <a:latin typeface="Albertus Extra Bold" panose="020E0802040304020204" pitchFamily="34" charset="0"/>
              </a:rPr>
              <a:t>33</a:t>
            </a:fld>
            <a:endParaRPr lang="en-IN" sz="1100" b="1" dirty="0">
              <a:solidFill>
                <a:schemeClr val="tx1"/>
              </a:solidFill>
              <a:latin typeface="Albertus Extra Bold" panose="020E0802040304020204" pitchFamily="34" charset="0"/>
            </a:endParaRPr>
          </a:p>
        </p:txBody>
      </p:sp>
      <p:sp>
        <p:nvSpPr>
          <p:cNvPr id="3" name="Title 1">
            <a:extLst>
              <a:ext uri="{FF2B5EF4-FFF2-40B4-BE49-F238E27FC236}">
                <a16:creationId xmlns:a16="http://schemas.microsoft.com/office/drawing/2014/main" id="{C8DF9AF7-A6F1-E150-9F81-896F019CE07F}"/>
              </a:ext>
            </a:extLst>
          </p:cNvPr>
          <p:cNvSpPr txBox="1">
            <a:spLocks/>
          </p:cNvSpPr>
          <p:nvPr/>
        </p:nvSpPr>
        <p:spPr>
          <a:xfrm>
            <a:off x="0" y="157430"/>
            <a:ext cx="9681889" cy="604837"/>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bg1"/>
                </a:solidFill>
                <a:latin typeface="Rockwell" panose="02060603020205020403" pitchFamily="18" charset="0"/>
                <a:cs typeface="Arial" panose="020B0604020202020204" pitchFamily="34" charset="0"/>
              </a:rPr>
              <a:t>LEARNING RESOURCES - LIBRARY </a:t>
            </a:r>
          </a:p>
        </p:txBody>
      </p:sp>
      <p:graphicFrame>
        <p:nvGraphicFramePr>
          <p:cNvPr id="9" name="Table 8">
            <a:extLst>
              <a:ext uri="{FF2B5EF4-FFF2-40B4-BE49-F238E27FC236}">
                <a16:creationId xmlns:a16="http://schemas.microsoft.com/office/drawing/2014/main" id="{AFFE9067-496E-FD91-C142-6388E9A5A210}"/>
              </a:ext>
            </a:extLst>
          </p:cNvPr>
          <p:cNvGraphicFramePr>
            <a:graphicFrameLocks noGrp="1"/>
          </p:cNvGraphicFramePr>
          <p:nvPr>
            <p:extLst>
              <p:ext uri="{D42A27DB-BD31-4B8C-83A1-F6EECF244321}">
                <p14:modId xmlns:p14="http://schemas.microsoft.com/office/powerpoint/2010/main" val="2400574440"/>
              </p:ext>
            </p:extLst>
          </p:nvPr>
        </p:nvGraphicFramePr>
        <p:xfrm>
          <a:off x="125731" y="881744"/>
          <a:ext cx="11830051" cy="5475240"/>
        </p:xfrm>
        <a:graphic>
          <a:graphicData uri="http://schemas.openxmlformats.org/drawingml/2006/table">
            <a:tbl>
              <a:tblPr firstRow="1" firstCol="1" bandRow="1"/>
              <a:tblGrid>
                <a:gridCol w="3029762">
                  <a:extLst>
                    <a:ext uri="{9D8B030D-6E8A-4147-A177-3AD203B41FA5}">
                      <a16:colId xmlns:a16="http://schemas.microsoft.com/office/drawing/2014/main" val="1181775650"/>
                    </a:ext>
                  </a:extLst>
                </a:gridCol>
                <a:gridCol w="6336623">
                  <a:extLst>
                    <a:ext uri="{9D8B030D-6E8A-4147-A177-3AD203B41FA5}">
                      <a16:colId xmlns:a16="http://schemas.microsoft.com/office/drawing/2014/main" val="3649929648"/>
                    </a:ext>
                  </a:extLst>
                </a:gridCol>
                <a:gridCol w="2463666">
                  <a:extLst>
                    <a:ext uri="{9D8B030D-6E8A-4147-A177-3AD203B41FA5}">
                      <a16:colId xmlns:a16="http://schemas.microsoft.com/office/drawing/2014/main" val="1617034831"/>
                    </a:ext>
                  </a:extLst>
                </a:gridCol>
              </a:tblGrid>
              <a:tr h="66900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300" kern="100" dirty="0">
                          <a:solidFill>
                            <a:schemeClr val="bg1"/>
                          </a:solidFill>
                          <a:effectLst/>
                        </a:rPr>
                        <a:t>SOURCE</a:t>
                      </a:r>
                      <a:endParaRPr lang="en-I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300" kern="100" dirty="0">
                          <a:solidFill>
                            <a:schemeClr val="bg1"/>
                          </a:solidFill>
                          <a:effectLst/>
                        </a:rPr>
                        <a:t>Web site URL</a:t>
                      </a:r>
                      <a:endParaRPr lang="en-I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300" kern="100" dirty="0">
                          <a:solidFill>
                            <a:schemeClr val="bg1"/>
                          </a:solidFill>
                          <a:effectLst/>
                        </a:rPr>
                        <a:t>Access Type</a:t>
                      </a:r>
                      <a:endParaRPr lang="en-IN"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665909626"/>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Digital Library</a:t>
                      </a:r>
                      <a:r>
                        <a:rPr lang="en-IN" sz="1200" kern="100" dirty="0">
                          <a:solidFill>
                            <a:schemeClr val="bg1"/>
                          </a:solidFill>
                          <a:effectLst/>
                        </a:rPr>
                        <a:t>   </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3">
                            <a:extLst>
                              <a:ext uri="{A12FA001-AC4F-418D-AE19-62706E023703}">
                                <ahyp:hlinkClr xmlns:ahyp="http://schemas.microsoft.com/office/drawing/2018/hyperlinkcolor" val="tx"/>
                              </a:ext>
                            </a:extLst>
                          </a:hlinkClick>
                        </a:rPr>
                        <a:t>https://library.krmangalam.edu.in/</a:t>
                      </a:r>
                      <a:r>
                        <a:rPr lang="en-IN" sz="1800" kern="100" dirty="0">
                          <a:solidFill>
                            <a:schemeClr val="tx1"/>
                          </a:solidFill>
                          <a:effectLst/>
                        </a:rPr>
                        <a:t> </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913959"/>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SCC online</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4">
                            <a:extLst>
                              <a:ext uri="{A12FA001-AC4F-418D-AE19-62706E023703}">
                                <ahyp:hlinkClr xmlns:ahyp="http://schemas.microsoft.com/office/drawing/2018/hyperlinkcolor" val="tx"/>
                              </a:ext>
                            </a:extLst>
                          </a:hlinkClick>
                        </a:rPr>
                        <a:t>https://www.scconline.com/</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IP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57635625"/>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IEEE</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a:solidFill>
                            <a:schemeClr val="tx1"/>
                          </a:solidFill>
                          <a:effectLst/>
                          <a:hlinkClick r:id="rId5">
                            <a:extLst>
                              <a:ext uri="{A12FA001-AC4F-418D-AE19-62706E023703}">
                                <ahyp:hlinkClr xmlns:ahyp="http://schemas.microsoft.com/office/drawing/2018/hyperlinkcolor" val="tx"/>
                              </a:ext>
                            </a:extLst>
                          </a:hlinkClick>
                        </a:rPr>
                        <a:t>https://www.ieee.org/ieeexplore</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IP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56905784"/>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a:solidFill>
                            <a:schemeClr val="bg1"/>
                          </a:solidFill>
                          <a:effectLst/>
                        </a:rPr>
                        <a:t>DELNET</a:t>
                      </a:r>
                      <a:endParaRPr lang="en-IN" sz="1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a:solidFill>
                            <a:schemeClr val="tx1"/>
                          </a:solidFill>
                          <a:effectLst/>
                          <a:hlinkClick r:id="rId6">
                            <a:extLst>
                              <a:ext uri="{A12FA001-AC4F-418D-AE19-62706E023703}">
                                <ahyp:hlinkClr xmlns:ahyp="http://schemas.microsoft.com/office/drawing/2018/hyperlinkcolor" val="tx"/>
                              </a:ext>
                            </a:extLst>
                          </a:hlinkClick>
                        </a:rPr>
                        <a:t>https://delnet.in/</a:t>
                      </a:r>
                      <a:r>
                        <a:rPr lang="en-IN" sz="1800" kern="100">
                          <a:solidFill>
                            <a:schemeClr val="tx1"/>
                          </a:solidFill>
                          <a:effectLst/>
                        </a:rPr>
                        <a:t> </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5631107"/>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NDL</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7">
                            <a:extLst>
                              <a:ext uri="{A12FA001-AC4F-418D-AE19-62706E023703}">
                                <ahyp:hlinkClr xmlns:ahyp="http://schemas.microsoft.com/office/drawing/2018/hyperlinkcolor" val="tx"/>
                              </a:ext>
                            </a:extLst>
                          </a:hlinkClick>
                        </a:rPr>
                        <a:t>https://ndl.iitkgp.ac.in/</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27916277"/>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a:solidFill>
                            <a:schemeClr val="bg1"/>
                          </a:solidFill>
                          <a:effectLst/>
                        </a:rPr>
                        <a:t>INFLIBNET</a:t>
                      </a:r>
                      <a:endParaRPr lang="en-IN" sz="1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a:solidFill>
                            <a:schemeClr val="tx1"/>
                          </a:solidFill>
                          <a:effectLst/>
                          <a:hlinkClick r:id="rId8">
                            <a:extLst>
                              <a:ext uri="{A12FA001-AC4F-418D-AE19-62706E023703}">
                                <ahyp:hlinkClr xmlns:ahyp="http://schemas.microsoft.com/office/drawing/2018/hyperlinkcolor" val="tx"/>
                              </a:ext>
                            </a:extLst>
                          </a:hlinkClick>
                        </a:rPr>
                        <a:t>https://inflibnet.ac.in/</a:t>
                      </a:r>
                      <a:r>
                        <a:rPr lang="en-IN" sz="1800" kern="100">
                          <a:solidFill>
                            <a:schemeClr val="tx1"/>
                          </a:solidFill>
                          <a:effectLst/>
                        </a:rPr>
                        <a:t> </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00893575"/>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IRINS</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9">
                            <a:extLst>
                              <a:ext uri="{A12FA001-AC4F-418D-AE19-62706E023703}">
                                <ahyp:hlinkClr xmlns:ahyp="http://schemas.microsoft.com/office/drawing/2018/hyperlinkcolor" val="tx"/>
                              </a:ext>
                            </a:extLst>
                          </a:hlinkClick>
                        </a:rPr>
                        <a:t>https://krmangalam.irins.org/</a:t>
                      </a:r>
                      <a:r>
                        <a:rPr lang="en-IN" sz="1800" kern="100" dirty="0">
                          <a:solidFill>
                            <a:schemeClr val="tx1"/>
                          </a:solidFill>
                          <a:effectLst/>
                        </a:rPr>
                        <a:t> </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24982573"/>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err="1">
                          <a:solidFill>
                            <a:schemeClr val="bg1"/>
                          </a:solidFill>
                          <a:effectLst/>
                        </a:rPr>
                        <a:t>Shodh</a:t>
                      </a:r>
                      <a:r>
                        <a:rPr lang="en-IN" sz="2000" kern="100" dirty="0">
                          <a:solidFill>
                            <a:schemeClr val="bg1"/>
                          </a:solidFill>
                          <a:effectLst/>
                        </a:rPr>
                        <a:t> Ganga</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10">
                            <a:extLst>
                              <a:ext uri="{A12FA001-AC4F-418D-AE19-62706E023703}">
                                <ahyp:hlinkClr xmlns:ahyp="http://schemas.microsoft.com/office/drawing/2018/hyperlinkcolor" val="tx"/>
                              </a:ext>
                            </a:extLst>
                          </a:hlinkClick>
                        </a:rPr>
                        <a:t>https://shodhganga.inflibnet.ac.in/</a:t>
                      </a:r>
                      <a:r>
                        <a:rPr lang="en-IN" sz="1800" kern="100" dirty="0">
                          <a:solidFill>
                            <a:schemeClr val="tx1"/>
                          </a:solidFill>
                          <a:effectLst/>
                        </a:rPr>
                        <a:t> </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56680612"/>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err="1">
                          <a:solidFill>
                            <a:schemeClr val="bg1"/>
                          </a:solidFill>
                          <a:effectLst/>
                        </a:rPr>
                        <a:t>DrillBit</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u="sng" kern="100" dirty="0">
                          <a:solidFill>
                            <a:schemeClr val="tx1"/>
                          </a:solidFill>
                          <a:effectLst/>
                          <a:hlinkClick r:id="rId11">
                            <a:extLst>
                              <a:ext uri="{A12FA001-AC4F-418D-AE19-62706E023703}">
                                <ahyp:hlinkClr xmlns:ahyp="http://schemas.microsoft.com/office/drawing/2018/hyperlinkcolor" val="tx"/>
                              </a:ext>
                            </a:extLst>
                          </a:hlinkClick>
                        </a:rPr>
                        <a:t>https://www.drillbitplagiarismcheck.com/</a:t>
                      </a:r>
                      <a:r>
                        <a:rPr lang="en-IN" sz="1800" kern="100" dirty="0">
                          <a:solidFill>
                            <a:schemeClr val="tx1"/>
                          </a:solidFill>
                          <a:effectLst/>
                        </a:rPr>
                        <a:t> </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Web based</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46370333"/>
                  </a:ext>
                </a:extLst>
              </a:tr>
              <a:tr h="480624">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lnSpc>
                          <a:spcPct val="107000"/>
                        </a:lnSpc>
                        <a:spcAft>
                          <a:spcPts val="800"/>
                        </a:spcAft>
                      </a:pPr>
                      <a:r>
                        <a:rPr lang="en-IN" sz="2000" kern="100" dirty="0">
                          <a:solidFill>
                            <a:schemeClr val="bg1"/>
                          </a:solidFill>
                          <a:effectLst/>
                        </a:rPr>
                        <a:t>  J-Gate</a:t>
                      </a:r>
                      <a:endParaRPr lang="en-IN"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a:solidFill>
                            <a:schemeClr val="tx1"/>
                          </a:solidFill>
                          <a:effectLst/>
                        </a:rPr>
                        <a:t>  </a:t>
                      </a:r>
                      <a:r>
                        <a:rPr lang="en-IN" sz="1800" u="sng" kern="100">
                          <a:solidFill>
                            <a:schemeClr val="tx1"/>
                          </a:solidFill>
                          <a:effectLst/>
                          <a:hlinkClick r:id="rId12">
                            <a:extLst>
                              <a:ext uri="{A12FA001-AC4F-418D-AE19-62706E023703}">
                                <ahyp:hlinkClr xmlns:ahyp="http://schemas.microsoft.com/office/drawing/2018/hyperlinkcolor" val="tx"/>
                              </a:ext>
                            </a:extLst>
                          </a:hlinkClick>
                        </a:rPr>
                        <a:t>https://jgateplus.com/home/</a:t>
                      </a:r>
                      <a:endParaRPr lang="en-IN"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Aft>
                          <a:spcPts val="800"/>
                        </a:spcAft>
                      </a:pPr>
                      <a:r>
                        <a:rPr lang="en-IN" sz="1800" kern="100" dirty="0">
                          <a:solidFill>
                            <a:schemeClr val="tx1"/>
                          </a:solidFill>
                          <a:effectLst/>
                        </a:rPr>
                        <a:t>  Web based</a:t>
                      </a:r>
                      <a:endParaRPr lang="en-IN"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8953" marR="9895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88808580"/>
                  </a:ext>
                </a:extLst>
              </a:tr>
            </a:tbl>
          </a:graphicData>
        </a:graphic>
      </p:graphicFrame>
    </p:spTree>
    <p:extLst>
      <p:ext uri="{BB962C8B-B14F-4D97-AF65-F5344CB8AC3E}">
        <p14:creationId xmlns:p14="http://schemas.microsoft.com/office/powerpoint/2010/main" val="218166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25284" y="6367873"/>
            <a:ext cx="551167" cy="365125"/>
          </a:xfrm>
        </p:spPr>
        <p:txBody>
          <a:bodyPr/>
          <a:lstStyle/>
          <a:p>
            <a:fld id="{5F313B11-4BED-4CCD-96B8-4C5DBB2E6597}" type="slidenum">
              <a:rPr lang="en-IN" b="1" smtClean="0">
                <a:solidFill>
                  <a:schemeClr val="tx1"/>
                </a:solidFill>
                <a:latin typeface="Albertus Extra Bold" panose="020E0802040304020204" pitchFamily="34" charset="0"/>
              </a:rPr>
              <a:t>34</a:t>
            </a:fld>
            <a:endParaRPr lang="en-IN" sz="1100" b="1" dirty="0">
              <a:solidFill>
                <a:schemeClr val="tx1"/>
              </a:solidFill>
              <a:latin typeface="Albertus Extra Bold" panose="020E0802040304020204" pitchFamily="34" charset="0"/>
            </a:endParaRPr>
          </a:p>
        </p:txBody>
      </p:sp>
      <p:sp>
        <p:nvSpPr>
          <p:cNvPr id="3" name="Title 1">
            <a:extLst>
              <a:ext uri="{FF2B5EF4-FFF2-40B4-BE49-F238E27FC236}">
                <a16:creationId xmlns:a16="http://schemas.microsoft.com/office/drawing/2014/main" id="{D4194F35-E9B2-941A-1E43-BD7E0C0F0A65}"/>
              </a:ext>
            </a:extLst>
          </p:cNvPr>
          <p:cNvSpPr txBox="1">
            <a:spLocks/>
          </p:cNvSpPr>
          <p:nvPr/>
        </p:nvSpPr>
        <p:spPr>
          <a:xfrm>
            <a:off x="0" y="168990"/>
            <a:ext cx="9509125" cy="572809"/>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Rockwell" panose="02060603020205020403" pitchFamily="18" charset="0"/>
                <a:cs typeface="Arial" panose="020B0604020202020204" pitchFamily="34" charset="0"/>
              </a:rPr>
              <a:t>STUDENT SUPPORT</a:t>
            </a:r>
          </a:p>
        </p:txBody>
      </p:sp>
      <p:pic>
        <p:nvPicPr>
          <p:cNvPr id="16" name="Picture 15">
            <a:extLst>
              <a:ext uri="{FF2B5EF4-FFF2-40B4-BE49-F238E27FC236}">
                <a16:creationId xmlns:a16="http://schemas.microsoft.com/office/drawing/2014/main" id="{B75D56ED-4271-D28E-970B-2038F55C0160}"/>
              </a:ext>
            </a:extLst>
          </p:cNvPr>
          <p:cNvPicPr>
            <a:picLocks noChangeAspect="1"/>
          </p:cNvPicPr>
          <p:nvPr/>
        </p:nvPicPr>
        <p:blipFill>
          <a:blip r:embed="rId3"/>
          <a:stretch>
            <a:fillRect/>
          </a:stretch>
        </p:blipFill>
        <p:spPr>
          <a:xfrm>
            <a:off x="8743950" y="860181"/>
            <a:ext cx="3200400" cy="1590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A01DDB04-E9B5-8080-4751-D10B1B69D998}"/>
              </a:ext>
            </a:extLst>
          </p:cNvPr>
          <p:cNvPicPr>
            <a:picLocks noChangeAspect="1"/>
          </p:cNvPicPr>
          <p:nvPr/>
        </p:nvPicPr>
        <p:blipFill>
          <a:blip r:embed="rId4"/>
          <a:stretch>
            <a:fillRect/>
          </a:stretch>
        </p:blipFill>
        <p:spPr>
          <a:xfrm>
            <a:off x="8743950" y="3755508"/>
            <a:ext cx="3303270" cy="2538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Chart 9">
            <a:extLst>
              <a:ext uri="{FF2B5EF4-FFF2-40B4-BE49-F238E27FC236}">
                <a16:creationId xmlns:a16="http://schemas.microsoft.com/office/drawing/2014/main" id="{C5B93B57-07D8-4024-7796-ECF469F88730}"/>
              </a:ext>
            </a:extLst>
          </p:cNvPr>
          <p:cNvGraphicFramePr>
            <a:graphicFrameLocks/>
          </p:cNvGraphicFramePr>
          <p:nvPr>
            <p:extLst>
              <p:ext uri="{D42A27DB-BD31-4B8C-83A1-F6EECF244321}">
                <p14:modId xmlns:p14="http://schemas.microsoft.com/office/powerpoint/2010/main" val="3675622872"/>
              </p:ext>
            </p:extLst>
          </p:nvPr>
        </p:nvGraphicFramePr>
        <p:xfrm>
          <a:off x="0" y="2296887"/>
          <a:ext cx="4046538" cy="1943643"/>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icture 14">
            <a:extLst>
              <a:ext uri="{FF2B5EF4-FFF2-40B4-BE49-F238E27FC236}">
                <a16:creationId xmlns:a16="http://schemas.microsoft.com/office/drawing/2014/main" id="{14E508FA-4663-6ED3-B973-10BBB324CEF1}"/>
              </a:ext>
            </a:extLst>
          </p:cNvPr>
          <p:cNvPicPr>
            <a:picLocks noChangeAspect="1"/>
          </p:cNvPicPr>
          <p:nvPr/>
        </p:nvPicPr>
        <p:blipFill>
          <a:blip r:embed="rId6"/>
          <a:stretch>
            <a:fillRect/>
          </a:stretch>
        </p:blipFill>
        <p:spPr>
          <a:xfrm>
            <a:off x="0" y="742355"/>
            <a:ext cx="1577340" cy="1554531"/>
          </a:xfrm>
          <a:prstGeom prst="rect">
            <a:avLst/>
          </a:prstGeom>
        </p:spPr>
      </p:pic>
      <p:sp>
        <p:nvSpPr>
          <p:cNvPr id="19" name="Rectangle: Single Corner Rounded 18">
            <a:extLst>
              <a:ext uri="{FF2B5EF4-FFF2-40B4-BE49-F238E27FC236}">
                <a16:creationId xmlns:a16="http://schemas.microsoft.com/office/drawing/2014/main" id="{2E44615A-A8CB-FBEC-350D-CA9E2370C8EC}"/>
              </a:ext>
            </a:extLst>
          </p:cNvPr>
          <p:cNvSpPr/>
          <p:nvPr/>
        </p:nvSpPr>
        <p:spPr>
          <a:xfrm>
            <a:off x="1440181" y="741799"/>
            <a:ext cx="2606358" cy="1554531"/>
          </a:xfrm>
          <a:prstGeom prst="round1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b="1" u="sng" dirty="0">
                <a:solidFill>
                  <a:schemeClr val="bg1"/>
                </a:solidFill>
                <a:latin typeface="Albertus Medium" panose="020E0602030304020304" pitchFamily="34" charset="0"/>
              </a:rPr>
              <a:t>ADVANCED LEARNER</a:t>
            </a:r>
          </a:p>
          <a:p>
            <a:pPr algn="ctr"/>
            <a:endParaRPr lang="en-IN" sz="1400" b="1" dirty="0">
              <a:solidFill>
                <a:schemeClr val="bg1"/>
              </a:solidFill>
              <a:latin typeface="Albertus Medium" panose="020E0602030304020304" pitchFamily="34" charset="0"/>
            </a:endParaRPr>
          </a:p>
          <a:p>
            <a:r>
              <a:rPr lang="en-IN" sz="1200" b="1" dirty="0">
                <a:solidFill>
                  <a:schemeClr val="bg1"/>
                </a:solidFill>
                <a:latin typeface="Antique Olive" panose="020B0603020204030204" pitchFamily="34" charset="0"/>
              </a:rPr>
              <a:t>NAME: Pratiksha Varshney </a:t>
            </a:r>
          </a:p>
          <a:p>
            <a:r>
              <a:rPr lang="en-IN" sz="1200" b="1" dirty="0">
                <a:solidFill>
                  <a:schemeClr val="bg1"/>
                </a:solidFill>
                <a:latin typeface="Antique Olive" panose="020B0603020204030204" pitchFamily="34" charset="0"/>
              </a:rPr>
              <a:t>BATCH-  2017-2022</a:t>
            </a:r>
          </a:p>
        </p:txBody>
      </p:sp>
      <p:graphicFrame>
        <p:nvGraphicFramePr>
          <p:cNvPr id="20" name="Chart 19">
            <a:extLst>
              <a:ext uri="{FF2B5EF4-FFF2-40B4-BE49-F238E27FC236}">
                <a16:creationId xmlns:a16="http://schemas.microsoft.com/office/drawing/2014/main" id="{DBA6AA6A-C49D-B705-1D0D-44C44208E5CD}"/>
              </a:ext>
            </a:extLst>
          </p:cNvPr>
          <p:cNvGraphicFramePr>
            <a:graphicFrameLocks/>
          </p:cNvGraphicFramePr>
          <p:nvPr>
            <p:extLst>
              <p:ext uri="{D42A27DB-BD31-4B8C-83A1-F6EECF244321}">
                <p14:modId xmlns:p14="http://schemas.microsoft.com/office/powerpoint/2010/main" val="1320446754"/>
              </p:ext>
            </p:extLst>
          </p:nvPr>
        </p:nvGraphicFramePr>
        <p:xfrm>
          <a:off x="4190047" y="2332082"/>
          <a:ext cx="4314825" cy="1908447"/>
        </p:xfrm>
        <a:graphic>
          <a:graphicData uri="http://schemas.openxmlformats.org/drawingml/2006/chart">
            <c:chart xmlns:c="http://schemas.openxmlformats.org/drawingml/2006/chart" xmlns:r="http://schemas.openxmlformats.org/officeDocument/2006/relationships" r:id="rId7"/>
          </a:graphicData>
        </a:graphic>
      </p:graphicFrame>
      <p:pic>
        <p:nvPicPr>
          <p:cNvPr id="21" name="Picture 20">
            <a:extLst>
              <a:ext uri="{FF2B5EF4-FFF2-40B4-BE49-F238E27FC236}">
                <a16:creationId xmlns:a16="http://schemas.microsoft.com/office/drawing/2014/main" id="{2204C800-E561-0D26-B456-FC07338A3FC0}"/>
              </a:ext>
            </a:extLst>
          </p:cNvPr>
          <p:cNvPicPr>
            <a:picLocks noChangeAspect="1"/>
          </p:cNvPicPr>
          <p:nvPr/>
        </p:nvPicPr>
        <p:blipFill>
          <a:blip r:embed="rId8"/>
          <a:stretch>
            <a:fillRect/>
          </a:stretch>
        </p:blipFill>
        <p:spPr>
          <a:xfrm>
            <a:off x="4190047" y="741799"/>
            <a:ext cx="1351445" cy="1590284"/>
          </a:xfrm>
          <a:prstGeom prst="rect">
            <a:avLst/>
          </a:prstGeom>
        </p:spPr>
      </p:pic>
      <p:sp>
        <p:nvSpPr>
          <p:cNvPr id="22" name="Rectangle: Single Corner Rounded 21">
            <a:extLst>
              <a:ext uri="{FF2B5EF4-FFF2-40B4-BE49-F238E27FC236}">
                <a16:creationId xmlns:a16="http://schemas.microsoft.com/office/drawing/2014/main" id="{62F4C0F2-C84D-9921-8702-A32AB9B79D29}"/>
              </a:ext>
            </a:extLst>
          </p:cNvPr>
          <p:cNvSpPr/>
          <p:nvPr/>
        </p:nvSpPr>
        <p:spPr>
          <a:xfrm>
            <a:off x="5486720" y="741799"/>
            <a:ext cx="3018152" cy="1590284"/>
          </a:xfrm>
          <a:prstGeom prst="round1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b="1" u="sng" dirty="0">
                <a:solidFill>
                  <a:schemeClr val="bg1"/>
                </a:solidFill>
                <a:latin typeface="Albertus Medium" panose="020E0602030304020304" pitchFamily="34" charset="0"/>
              </a:rPr>
              <a:t>SLOW  LEARNER</a:t>
            </a:r>
          </a:p>
          <a:p>
            <a:pPr algn="ctr"/>
            <a:endParaRPr lang="en-IN" sz="1200" b="1" dirty="0">
              <a:solidFill>
                <a:schemeClr val="bg1"/>
              </a:solidFill>
              <a:latin typeface="Albertus Medium" panose="020E0602030304020304" pitchFamily="34" charset="0"/>
            </a:endParaRPr>
          </a:p>
          <a:p>
            <a:r>
              <a:rPr lang="en-IN" sz="1200" b="1" dirty="0">
                <a:solidFill>
                  <a:schemeClr val="bg1"/>
                </a:solidFill>
                <a:latin typeface="Antique Olive" panose="020B0603020204030204" pitchFamily="34" charset="0"/>
              </a:rPr>
              <a:t>NAME: Piyush Jha</a:t>
            </a:r>
          </a:p>
          <a:p>
            <a:r>
              <a:rPr lang="en-IN" sz="1200" b="1" dirty="0">
                <a:solidFill>
                  <a:schemeClr val="bg1"/>
                </a:solidFill>
                <a:latin typeface="Antique Olive" panose="020B0603020204030204" pitchFamily="34" charset="0"/>
              </a:rPr>
              <a:t>BATCH-  2017-2022</a:t>
            </a:r>
          </a:p>
        </p:txBody>
      </p:sp>
      <p:graphicFrame>
        <p:nvGraphicFramePr>
          <p:cNvPr id="23" name="Diagram 22">
            <a:extLst>
              <a:ext uri="{FF2B5EF4-FFF2-40B4-BE49-F238E27FC236}">
                <a16:creationId xmlns:a16="http://schemas.microsoft.com/office/drawing/2014/main" id="{4A01E97B-B30E-116F-7D67-4DDC04C0E2DE}"/>
              </a:ext>
            </a:extLst>
          </p:cNvPr>
          <p:cNvGraphicFramePr/>
          <p:nvPr>
            <p:extLst>
              <p:ext uri="{D42A27DB-BD31-4B8C-83A1-F6EECF244321}">
                <p14:modId xmlns:p14="http://schemas.microsoft.com/office/powerpoint/2010/main" val="2454398626"/>
              </p:ext>
            </p:extLst>
          </p:nvPr>
        </p:nvGraphicFramePr>
        <p:xfrm>
          <a:off x="99774" y="4309442"/>
          <a:ext cx="8405098" cy="21942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angle 2">
            <a:extLst>
              <a:ext uri="{FF2B5EF4-FFF2-40B4-BE49-F238E27FC236}">
                <a16:creationId xmlns:a16="http://schemas.microsoft.com/office/drawing/2014/main" id="{355C9F54-A7D4-8EA4-6943-65676D1778B7}"/>
              </a:ext>
            </a:extLst>
          </p:cNvPr>
          <p:cNvSpPr>
            <a:spLocks noChangeArrowheads="1"/>
          </p:cNvSpPr>
          <p:nvPr/>
        </p:nvSpPr>
        <p:spPr bwMode="auto">
          <a:xfrm>
            <a:off x="8720455" y="2584236"/>
            <a:ext cx="157734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14"/>
              </a:rPr>
              <a:t>MM Policy.pdf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351F1500-E126-D094-62E0-D3A7930D31E2}"/>
              </a:ext>
            </a:extLst>
          </p:cNvPr>
          <p:cNvSpPr>
            <a:spLocks noChangeArrowheads="1"/>
          </p:cNvSpPr>
          <p:nvPr/>
        </p:nvSpPr>
        <p:spPr bwMode="auto">
          <a:xfrm>
            <a:off x="8690838" y="3268708"/>
            <a:ext cx="340949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hlinkClick r:id="rId15"/>
              </a:rPr>
              <a:t>Sample interaction record 2022-2023.pdf</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DDC39D6D-C454-174C-23AE-F0ADD8829D90}"/>
              </a:ext>
            </a:extLst>
          </p:cNvPr>
          <p:cNvSpPr>
            <a:spLocks noChangeArrowheads="1"/>
          </p:cNvSpPr>
          <p:nvPr/>
        </p:nvSpPr>
        <p:spPr bwMode="auto">
          <a:xfrm>
            <a:off x="8690839" y="2918167"/>
            <a:ext cx="320040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16"/>
              </a:rPr>
              <a:t>sample mentee personal details.pdf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646"/>
            <a:ext cx="9341091" cy="506552"/>
          </a:xfrm>
          <a:solidFill>
            <a:srgbClr val="C00000"/>
          </a:solidFill>
        </p:spPr>
        <p:txBody>
          <a:bodyPr>
            <a:normAutofit fontScale="90000"/>
          </a:bodyPr>
          <a:lstStyle/>
          <a:p>
            <a:pPr algn="ctr"/>
            <a:r>
              <a:rPr lang="en-US" sz="3200" b="1">
                <a:solidFill>
                  <a:schemeClr val="bg1"/>
                </a:solidFill>
                <a:latin typeface="Rockwell" panose="02060603020205020403" pitchFamily="18" charset="0"/>
                <a:ea typeface="+mn-ea"/>
                <a:cs typeface="Arial" panose="020B0604020202020204" pitchFamily="34" charset="0"/>
              </a:rPr>
              <a:t>FACULTY DEVELOPMENT PROGRAMMES</a:t>
            </a:r>
          </a:p>
        </p:txBody>
      </p:sp>
      <p:sp>
        <p:nvSpPr>
          <p:cNvPr id="4" name="Slide Number Placeholder 3"/>
          <p:cNvSpPr>
            <a:spLocks noGrp="1"/>
          </p:cNvSpPr>
          <p:nvPr>
            <p:ph type="sldNum" sz="quarter" idx="12"/>
          </p:nvPr>
        </p:nvSpPr>
        <p:spPr>
          <a:xfrm>
            <a:off x="10614399" y="6377875"/>
            <a:ext cx="551167" cy="365125"/>
          </a:xfrm>
        </p:spPr>
        <p:txBody>
          <a:bodyPr/>
          <a:lstStyle/>
          <a:p>
            <a:fld id="{5F313B11-4BED-4CCD-96B8-4C5DBB2E6597}" type="slidenum">
              <a:rPr lang="en-IN" b="1" smtClean="0">
                <a:solidFill>
                  <a:schemeClr val="tx1"/>
                </a:solidFill>
                <a:latin typeface="Albertus Extra Bold" panose="020E0802040304020204" pitchFamily="34" charset="0"/>
              </a:rPr>
              <a:t>35</a:t>
            </a:fld>
            <a:endParaRPr lang="en-IN" sz="1100" b="1" dirty="0">
              <a:solidFill>
                <a:schemeClr val="tx1"/>
              </a:solidFill>
              <a:latin typeface="Albertus Extra Bold" panose="020E0802040304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54043626"/>
              </p:ext>
            </p:extLst>
          </p:nvPr>
        </p:nvGraphicFramePr>
        <p:xfrm>
          <a:off x="173217" y="730097"/>
          <a:ext cx="3763571" cy="5153894"/>
        </p:xfrm>
        <a:graphic>
          <a:graphicData uri="http://schemas.openxmlformats.org/drawingml/2006/table">
            <a:tbl>
              <a:tblPr firstRow="1" bandRow="1">
                <a:tableStyleId>{5C22544A-7EE6-4342-B048-85BDC9FD1C3A}</a:tableStyleId>
              </a:tblPr>
              <a:tblGrid>
                <a:gridCol w="971074">
                  <a:extLst>
                    <a:ext uri="{9D8B030D-6E8A-4147-A177-3AD203B41FA5}">
                      <a16:colId xmlns:a16="http://schemas.microsoft.com/office/drawing/2014/main" val="20000"/>
                    </a:ext>
                  </a:extLst>
                </a:gridCol>
                <a:gridCol w="2792497">
                  <a:extLst>
                    <a:ext uri="{9D8B030D-6E8A-4147-A177-3AD203B41FA5}">
                      <a16:colId xmlns:a16="http://schemas.microsoft.com/office/drawing/2014/main" val="20001"/>
                    </a:ext>
                  </a:extLst>
                </a:gridCol>
              </a:tblGrid>
              <a:tr h="616233">
                <a:tc>
                  <a:txBody>
                    <a:bodyPr/>
                    <a:lstStyle/>
                    <a:p>
                      <a:pPr algn="ctr"/>
                      <a:r>
                        <a:rPr lang="en-US" sz="1800" dirty="0">
                          <a:latin typeface="Times New Roman" panose="02020603050405020304" pitchFamily="18" charset="0"/>
                          <a:cs typeface="Times New Roman" panose="02020603050405020304" pitchFamily="18" charset="0"/>
                        </a:rPr>
                        <a:t>Year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800" dirty="0">
                          <a:latin typeface="Times New Roman" panose="02020603050405020304" pitchFamily="18" charset="0"/>
                          <a:cs typeface="Times New Roman" panose="02020603050405020304" pitchFamily="18" charset="0"/>
                        </a:rPr>
                        <a:t>No. of FDPs</a:t>
                      </a:r>
                    </a:p>
                    <a:p>
                      <a:pPr algn="ctr"/>
                      <a:r>
                        <a:rPr lang="en-US" sz="1800" dirty="0">
                          <a:latin typeface="Times New Roman" panose="02020603050405020304" pitchFamily="18" charset="0"/>
                          <a:cs typeface="Times New Roman" panose="02020603050405020304" pitchFamily="18" charset="0"/>
                        </a:rPr>
                        <a:t> (Attended)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21514">
                <a:tc>
                  <a:txBody>
                    <a:bodyPr/>
                    <a:lstStyle/>
                    <a:p>
                      <a:pPr algn="l"/>
                      <a:r>
                        <a:rPr lang="en-US" sz="1600" dirty="0">
                          <a:latin typeface="Times New Roman" panose="02020603050405020304" pitchFamily="18" charset="0"/>
                          <a:cs typeface="Times New Roman" panose="02020603050405020304" pitchFamily="18" charset="0"/>
                        </a:rPr>
                        <a:t>2018-19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348324">
                <a:tc>
                  <a:txBody>
                    <a:bodyPr/>
                    <a:lstStyle/>
                    <a:p>
                      <a:pPr algn="l"/>
                      <a:r>
                        <a:rPr lang="en-US" sz="1600" dirty="0">
                          <a:latin typeface="Times New Roman" panose="02020603050405020304" pitchFamily="18" charset="0"/>
                          <a:cs typeface="Times New Roman" panose="02020603050405020304" pitchFamily="18" charset="0"/>
                        </a:rPr>
                        <a:t>2019-20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803782">
                <a:tc>
                  <a:txBody>
                    <a:bodyPr/>
                    <a:lstStyle/>
                    <a:p>
                      <a:pPr algn="l"/>
                      <a:r>
                        <a:rPr lang="en-US" sz="1600" dirty="0">
                          <a:latin typeface="Times New Roman" panose="02020603050405020304" pitchFamily="18" charset="0"/>
                          <a:cs typeface="Times New Roman" panose="02020603050405020304" pitchFamily="18" charset="0"/>
                        </a:rPr>
                        <a:t>2020-21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3 FDPs</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 Workshops</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 Refresher Course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r h="562647">
                <a:tc>
                  <a:txBody>
                    <a:bodyPr/>
                    <a:lstStyle/>
                    <a:p>
                      <a:pPr algn="l"/>
                      <a:r>
                        <a:rPr lang="en-US" sz="1600" dirty="0">
                          <a:latin typeface="Times New Roman" panose="02020603050405020304" pitchFamily="18" charset="0"/>
                          <a:cs typeface="Times New Roman" panose="02020603050405020304" pitchFamily="18" charset="0"/>
                        </a:rPr>
                        <a:t>2021-22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15 FDPs</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3 Refresher course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803782">
                <a:tc>
                  <a:txBody>
                    <a:bodyPr/>
                    <a:lstStyle/>
                    <a:p>
                      <a:pPr algn="l"/>
                      <a:r>
                        <a:rPr lang="en-US" sz="1600" dirty="0">
                          <a:latin typeface="Times New Roman" panose="02020603050405020304" pitchFamily="18" charset="0"/>
                          <a:cs typeface="Times New Roman" panose="02020603050405020304" pitchFamily="18" charset="0"/>
                        </a:rPr>
                        <a:t>2022-23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15</a:t>
                      </a:r>
                      <a:r>
                        <a:rPr lang="en-US" sz="1600" baseline="0" dirty="0">
                          <a:latin typeface="Times New Roman" panose="02020603050405020304" pitchFamily="18" charset="0"/>
                          <a:cs typeface="Times New Roman" panose="02020603050405020304" pitchFamily="18" charset="0"/>
                        </a:rPr>
                        <a:t> FDPs</a:t>
                      </a:r>
                    </a:p>
                    <a:p>
                      <a:pPr marL="342900" indent="-342900" algn="l">
                        <a:buFont typeface="Wingdings" panose="05000000000000000000" pitchFamily="2" charset="2"/>
                        <a:buChar char="Ø"/>
                      </a:pPr>
                      <a:r>
                        <a:rPr lang="en-US" sz="1600" baseline="0" dirty="0">
                          <a:latin typeface="Times New Roman" panose="02020603050405020304" pitchFamily="18" charset="0"/>
                          <a:cs typeface="Times New Roman" panose="02020603050405020304" pitchFamily="18" charset="0"/>
                        </a:rPr>
                        <a:t>1 Seminar</a:t>
                      </a:r>
                    </a:p>
                    <a:p>
                      <a:pPr marL="342900" indent="-342900" algn="l">
                        <a:buFont typeface="Wingdings" panose="05000000000000000000" pitchFamily="2" charset="2"/>
                        <a:buChar char="Ø"/>
                      </a:pPr>
                      <a:r>
                        <a:rPr lang="en-US" sz="1600" baseline="0" dirty="0">
                          <a:latin typeface="Times New Roman" panose="02020603050405020304" pitchFamily="18" charset="0"/>
                          <a:cs typeface="Times New Roman" panose="02020603050405020304" pitchFamily="18" charset="0"/>
                        </a:rPr>
                        <a:t>1 Refresher Course</a:t>
                      </a:r>
                      <a:endParaRPr lang="en-US"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5"/>
                  </a:ext>
                </a:extLst>
              </a:tr>
              <a:tr h="1044917">
                <a:tc>
                  <a:txBody>
                    <a:bodyPr/>
                    <a:lstStyle/>
                    <a:p>
                      <a:pPr algn="l"/>
                      <a:r>
                        <a:rPr lang="en-US" sz="1600" dirty="0">
                          <a:latin typeface="Times New Roman" panose="02020603050405020304" pitchFamily="18" charset="0"/>
                          <a:cs typeface="Times New Roman" panose="02020603050405020304" pitchFamily="18" charset="0"/>
                        </a:rPr>
                        <a:t>2023-24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2</a:t>
                      </a:r>
                      <a:r>
                        <a:rPr lang="en-US" sz="1600" baseline="0" dirty="0">
                          <a:latin typeface="Times New Roman" panose="02020603050405020304" pitchFamily="18" charset="0"/>
                          <a:cs typeface="Times New Roman" panose="02020603050405020304" pitchFamily="18" charset="0"/>
                        </a:rPr>
                        <a:t> Orientation Programmes</a:t>
                      </a:r>
                    </a:p>
                    <a:p>
                      <a:pPr marL="342900" indent="-342900" algn="l">
                        <a:buFont typeface="Wingdings" panose="05000000000000000000" pitchFamily="2" charset="2"/>
                        <a:buChar char="Ø"/>
                      </a:pPr>
                      <a:r>
                        <a:rPr lang="en-US" sz="1600" baseline="0" dirty="0">
                          <a:latin typeface="Times New Roman" panose="02020603050405020304" pitchFamily="18" charset="0"/>
                          <a:cs typeface="Times New Roman" panose="02020603050405020304" pitchFamily="18" charset="0"/>
                        </a:rPr>
                        <a:t>17 FDPs</a:t>
                      </a:r>
                    </a:p>
                    <a:p>
                      <a:pPr marL="342900" indent="-342900" algn="l">
                        <a:buFont typeface="Wingdings" panose="05000000000000000000" pitchFamily="2" charset="2"/>
                        <a:buChar char="Ø"/>
                      </a:pPr>
                      <a:r>
                        <a:rPr lang="en-US" sz="1600" baseline="0" dirty="0">
                          <a:latin typeface="Times New Roman" panose="02020603050405020304" pitchFamily="18" charset="0"/>
                          <a:cs typeface="Times New Roman" panose="02020603050405020304" pitchFamily="18" charset="0"/>
                        </a:rPr>
                        <a:t>2 Refresher Courses</a:t>
                      </a:r>
                    </a:p>
                    <a:p>
                      <a:pPr marL="342900" indent="-342900" algn="l">
                        <a:buFont typeface="Wingdings" panose="05000000000000000000" pitchFamily="2" charset="2"/>
                        <a:buChar char="Ø"/>
                      </a:pPr>
                      <a:r>
                        <a:rPr lang="en-US" sz="1600" baseline="0" dirty="0">
                          <a:latin typeface="Times New Roman" panose="02020603050405020304" pitchFamily="18" charset="0"/>
                          <a:cs typeface="Times New Roman" panose="02020603050405020304" pitchFamily="18" charset="0"/>
                        </a:rPr>
                        <a:t> 3 Swayam Credit Course</a:t>
                      </a:r>
                      <a:endParaRPr lang="en-US" sz="16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538370">
                <a:tc>
                  <a:txBody>
                    <a:bodyPr/>
                    <a:lstStyle/>
                    <a:p>
                      <a:pPr algn="l"/>
                      <a:r>
                        <a:rPr lang="en-US" sz="1600" b="1" dirty="0">
                          <a:solidFill>
                            <a:srgbClr val="FF0000"/>
                          </a:solidFill>
                          <a:latin typeface="Times New Roman" panose="02020603050405020304" pitchFamily="18" charset="0"/>
                          <a:cs typeface="Times New Roman" panose="02020603050405020304" pitchFamily="18" charset="0"/>
                        </a:rPr>
                        <a:t>2024-25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ctr">
                        <a:buFont typeface="Wingdings" panose="05000000000000000000" pitchFamily="2" charset="2"/>
                        <a:buNone/>
                      </a:pPr>
                      <a:r>
                        <a:rPr lang="en-US" sz="1600" b="1" baseline="0" dirty="0">
                          <a:solidFill>
                            <a:srgbClr val="FF0000"/>
                          </a:solidFill>
                          <a:latin typeface="Times New Roman" panose="02020603050405020304" pitchFamily="18" charset="0"/>
                          <a:cs typeface="Times New Roman" panose="02020603050405020304" pitchFamily="18" charset="0"/>
                        </a:rPr>
                        <a:t>34 FDPs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50952705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92819426"/>
              </p:ext>
            </p:extLst>
          </p:nvPr>
        </p:nvGraphicFramePr>
        <p:xfrm>
          <a:off x="4166772" y="766871"/>
          <a:ext cx="3032052" cy="2833580"/>
        </p:xfrm>
        <a:graphic>
          <a:graphicData uri="http://schemas.openxmlformats.org/drawingml/2006/table">
            <a:tbl>
              <a:tblPr firstRow="1" bandRow="1">
                <a:tableStyleId>{5C22544A-7EE6-4342-B048-85BDC9FD1C3A}</a:tableStyleId>
              </a:tblPr>
              <a:tblGrid>
                <a:gridCol w="1460501">
                  <a:extLst>
                    <a:ext uri="{9D8B030D-6E8A-4147-A177-3AD203B41FA5}">
                      <a16:colId xmlns:a16="http://schemas.microsoft.com/office/drawing/2014/main" val="20000"/>
                    </a:ext>
                  </a:extLst>
                </a:gridCol>
                <a:gridCol w="1571551">
                  <a:extLst>
                    <a:ext uri="{9D8B030D-6E8A-4147-A177-3AD203B41FA5}">
                      <a16:colId xmlns:a16="http://schemas.microsoft.com/office/drawing/2014/main" val="20001"/>
                    </a:ext>
                  </a:extLst>
                </a:gridCol>
              </a:tblGrid>
              <a:tr h="777626">
                <a:tc>
                  <a:txBody>
                    <a:bodyPr/>
                    <a:lstStyle/>
                    <a:p>
                      <a:pPr algn="ctr"/>
                      <a:r>
                        <a:rPr lang="en-US" sz="1800" dirty="0">
                          <a:latin typeface="Times New Roman" panose="02020603050405020304" pitchFamily="18" charset="0"/>
                          <a:cs typeface="Times New Roman" panose="02020603050405020304" pitchFamily="18" charset="0"/>
                        </a:rPr>
                        <a:t>Year</a:t>
                      </a:r>
                      <a:endParaRPr lang="en-IN"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1800" dirty="0">
                          <a:latin typeface="Times New Roman" panose="02020603050405020304" pitchFamily="18" charset="0"/>
                          <a:cs typeface="Times New Roman" panose="02020603050405020304" pitchFamily="18" charset="0"/>
                        </a:rPr>
                        <a:t>No. of FDPs (Organized)</a:t>
                      </a:r>
                      <a:endParaRPr lang="en-IN"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405571">
                <a:tc>
                  <a:txBody>
                    <a:bodyPr/>
                    <a:lstStyle/>
                    <a:p>
                      <a:pPr algn="ctr"/>
                      <a:r>
                        <a:rPr lang="en-US" sz="1600" dirty="0">
                          <a:latin typeface="Times New Roman" panose="02020603050405020304" pitchFamily="18" charset="0"/>
                          <a:cs typeface="Times New Roman" panose="02020603050405020304" pitchFamily="18" charset="0"/>
                        </a:rPr>
                        <a:t>2020-21</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8905530"/>
                  </a:ext>
                </a:extLst>
              </a:tr>
              <a:tr h="475762">
                <a:tc>
                  <a:txBody>
                    <a:bodyPr/>
                    <a:lstStyle/>
                    <a:p>
                      <a:pPr algn="ctr"/>
                      <a:r>
                        <a:rPr lang="en-US" sz="1600" dirty="0">
                          <a:latin typeface="Times New Roman" panose="02020603050405020304" pitchFamily="18" charset="0"/>
                          <a:cs typeface="Times New Roman" panose="02020603050405020304" pitchFamily="18" charset="0"/>
                        </a:rPr>
                        <a:t>2021-22</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1</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460895">
                <a:tc>
                  <a:txBody>
                    <a:bodyPr/>
                    <a:lstStyle/>
                    <a:p>
                      <a:pPr algn="ctr"/>
                      <a:r>
                        <a:rPr lang="en-US" sz="1600" dirty="0">
                          <a:latin typeface="Times New Roman" panose="02020603050405020304" pitchFamily="18" charset="0"/>
                          <a:cs typeface="Times New Roman" panose="02020603050405020304" pitchFamily="18" charset="0"/>
                        </a:rPr>
                        <a:t>2022-23</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1</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356863">
                <a:tc>
                  <a:txBody>
                    <a:bodyPr/>
                    <a:lstStyle/>
                    <a:p>
                      <a:pPr algn="ctr"/>
                      <a:r>
                        <a:rPr lang="en-US" sz="1600" dirty="0">
                          <a:latin typeface="Times New Roman" panose="02020603050405020304" pitchFamily="18" charset="0"/>
                          <a:cs typeface="Times New Roman" panose="02020603050405020304" pitchFamily="18" charset="0"/>
                        </a:rPr>
                        <a:t>2023-24</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600" dirty="0">
                          <a:latin typeface="Times New Roman" panose="02020603050405020304" pitchFamily="18" charset="0"/>
                          <a:cs typeface="Times New Roman" panose="02020603050405020304" pitchFamily="18" charset="0"/>
                        </a:rPr>
                        <a:t>1</a:t>
                      </a:r>
                      <a:endParaRPr lang="en-IN"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56690"/>
                  </a:ext>
                </a:extLst>
              </a:tr>
              <a:tr h="356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latin typeface="Times New Roman" panose="02020603050405020304" pitchFamily="18" charset="0"/>
                          <a:cs typeface="Times New Roman" panose="02020603050405020304" pitchFamily="18" charset="0"/>
                        </a:rPr>
                        <a:t>2024-25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IN" sz="1600" b="1" dirty="0">
                          <a:solidFill>
                            <a:srgbClr val="FF0000"/>
                          </a:solidFill>
                          <a:latin typeface="Times New Roman" panose="02020603050405020304" pitchFamily="18" charset="0"/>
                          <a:cs typeface="Times New Roman" panose="02020603050405020304" pitchFamily="18" charset="0"/>
                        </a:rPr>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23905021"/>
                  </a:ext>
                </a:extLst>
              </a:tr>
            </a:tbl>
          </a:graphicData>
        </a:graphic>
      </p:graphicFrame>
      <p:pic>
        <p:nvPicPr>
          <p:cNvPr id="3" name="Picture 2">
            <a:extLst>
              <a:ext uri="{FF2B5EF4-FFF2-40B4-BE49-F238E27FC236}">
                <a16:creationId xmlns:a16="http://schemas.microsoft.com/office/drawing/2014/main" id="{033D0A8F-C2BE-412F-C8B0-A38EC4358A84}"/>
              </a:ext>
            </a:extLst>
          </p:cNvPr>
          <p:cNvPicPr>
            <a:picLocks noChangeAspect="1"/>
          </p:cNvPicPr>
          <p:nvPr/>
        </p:nvPicPr>
        <p:blipFill>
          <a:blip r:embed="rId2"/>
          <a:stretch>
            <a:fillRect/>
          </a:stretch>
        </p:blipFill>
        <p:spPr>
          <a:xfrm>
            <a:off x="4109259" y="3887153"/>
            <a:ext cx="3389217" cy="2070126"/>
          </a:xfrm>
          <a:prstGeom prst="ellipse">
            <a:avLst/>
          </a:prstGeom>
          <a:ln>
            <a:noFill/>
          </a:ln>
          <a:effectLst>
            <a:softEdge rad="112500"/>
          </a:effectLst>
        </p:spPr>
      </p:pic>
      <p:pic>
        <p:nvPicPr>
          <p:cNvPr id="5" name="Picture 4">
            <a:extLst>
              <a:ext uri="{FF2B5EF4-FFF2-40B4-BE49-F238E27FC236}">
                <a16:creationId xmlns:a16="http://schemas.microsoft.com/office/drawing/2014/main" id="{26729E1B-0F56-04DE-CEF0-9CC6DB96A6E7}"/>
              </a:ext>
            </a:extLst>
          </p:cNvPr>
          <p:cNvPicPr>
            <a:picLocks noChangeAspect="1"/>
          </p:cNvPicPr>
          <p:nvPr/>
        </p:nvPicPr>
        <p:blipFill>
          <a:blip r:embed="rId3"/>
          <a:stretch>
            <a:fillRect/>
          </a:stretch>
        </p:blipFill>
        <p:spPr>
          <a:xfrm>
            <a:off x="7342911" y="766870"/>
            <a:ext cx="4647489" cy="2410386"/>
          </a:xfrm>
          <a:prstGeom prst="ellipse">
            <a:avLst/>
          </a:prstGeom>
          <a:ln>
            <a:noFill/>
          </a:ln>
          <a:effectLst>
            <a:softEdge rad="112500"/>
          </a:effectLst>
        </p:spPr>
      </p:pic>
      <p:pic>
        <p:nvPicPr>
          <p:cNvPr id="6" name="Picture 5">
            <a:extLst>
              <a:ext uri="{FF2B5EF4-FFF2-40B4-BE49-F238E27FC236}">
                <a16:creationId xmlns:a16="http://schemas.microsoft.com/office/drawing/2014/main" id="{D3B30CD3-F37C-DA4D-2A5E-63A3BE1CD894}"/>
              </a:ext>
            </a:extLst>
          </p:cNvPr>
          <p:cNvPicPr>
            <a:picLocks noChangeAspect="1"/>
          </p:cNvPicPr>
          <p:nvPr/>
        </p:nvPicPr>
        <p:blipFill>
          <a:blip r:embed="rId4"/>
          <a:stretch>
            <a:fillRect/>
          </a:stretch>
        </p:blipFill>
        <p:spPr>
          <a:xfrm>
            <a:off x="7572895" y="3755931"/>
            <a:ext cx="4619105" cy="2721384"/>
          </a:xfrm>
          <a:prstGeom prst="ellipse">
            <a:avLst/>
          </a:prstGeom>
          <a:ln>
            <a:noFill/>
          </a:ln>
          <a:effectLst>
            <a:softEdge rad="112500"/>
          </a:effectLst>
        </p:spPr>
      </p:pic>
      <p:sp>
        <p:nvSpPr>
          <p:cNvPr id="10" name="TextBox 9">
            <a:extLst>
              <a:ext uri="{FF2B5EF4-FFF2-40B4-BE49-F238E27FC236}">
                <a16:creationId xmlns:a16="http://schemas.microsoft.com/office/drawing/2014/main" id="{12537CB9-02A8-51E5-98B6-FC3889FAC9B2}"/>
              </a:ext>
            </a:extLst>
          </p:cNvPr>
          <p:cNvSpPr txBox="1"/>
          <p:nvPr/>
        </p:nvSpPr>
        <p:spPr>
          <a:xfrm>
            <a:off x="7371295" y="3209039"/>
            <a:ext cx="4512402" cy="646331"/>
          </a:xfrm>
          <a:prstGeom prst="rect">
            <a:avLst/>
          </a:prstGeom>
          <a:noFill/>
          <a:ln>
            <a:solidFill>
              <a:schemeClr val="tx1"/>
            </a:solidFill>
          </a:ln>
        </p:spPr>
        <p:txBody>
          <a:bodyPr wrap="square">
            <a:spAutoFit/>
          </a:bodyPr>
          <a:lstStyle/>
          <a:p>
            <a:pPr algn="ctr"/>
            <a:r>
              <a:rPr lang="en-IN" sz="1600" b="1"/>
              <a:t>Prof. </a:t>
            </a:r>
            <a:r>
              <a:rPr lang="en-IN" sz="1600" b="1" err="1"/>
              <a:t>B.T.Kaul</a:t>
            </a:r>
            <a:r>
              <a:rPr lang="en-IN" sz="1600" b="1"/>
              <a:t> address on “</a:t>
            </a:r>
            <a:r>
              <a:rPr lang="en-IN" sz="1600" b="1" i="1"/>
              <a:t>Legal teaching Internal Learning &amp; research education</a:t>
            </a:r>
            <a:r>
              <a:rPr lang="en-IN" sz="2000" b="1"/>
              <a:t>”</a:t>
            </a:r>
          </a:p>
        </p:txBody>
      </p:sp>
      <p:sp>
        <p:nvSpPr>
          <p:cNvPr id="11" name="TextBox 10">
            <a:extLst>
              <a:ext uri="{FF2B5EF4-FFF2-40B4-BE49-F238E27FC236}">
                <a16:creationId xmlns:a16="http://schemas.microsoft.com/office/drawing/2014/main" id="{51254D26-25B9-4B6D-58CF-2AC318AF5F4E}"/>
              </a:ext>
            </a:extLst>
          </p:cNvPr>
          <p:cNvSpPr txBox="1"/>
          <p:nvPr/>
        </p:nvSpPr>
        <p:spPr>
          <a:xfrm>
            <a:off x="4109259" y="5957279"/>
            <a:ext cx="3526789" cy="523220"/>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err="1"/>
              <a:t>Prof.Ranbir</a:t>
            </a:r>
            <a:r>
              <a:rPr lang="en-US" sz="1400" b="1"/>
              <a:t> Singh sharing his insights  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t>“</a:t>
            </a:r>
            <a:r>
              <a:rPr lang="en-US" sz="1400" b="1" i="1"/>
              <a:t>Professional</a:t>
            </a:r>
            <a:r>
              <a:rPr lang="en-US" sz="1400" b="1"/>
              <a:t> development”</a:t>
            </a:r>
            <a:endParaRPr lang="en-IN" sz="1400" b="1"/>
          </a:p>
        </p:txBody>
      </p:sp>
      <p:sp>
        <p:nvSpPr>
          <p:cNvPr id="7" name="Rectangle 1">
            <a:extLst>
              <a:ext uri="{FF2B5EF4-FFF2-40B4-BE49-F238E27FC236}">
                <a16:creationId xmlns:a16="http://schemas.microsoft.com/office/drawing/2014/main" id="{22C87DC1-BF93-3AE0-282C-0180D58282D6}"/>
              </a:ext>
            </a:extLst>
          </p:cNvPr>
          <p:cNvSpPr>
            <a:spLocks noChangeArrowheads="1"/>
          </p:cNvSpPr>
          <p:nvPr/>
        </p:nvSpPr>
        <p:spPr bwMode="auto">
          <a:xfrm>
            <a:off x="4178168" y="3733264"/>
            <a:ext cx="3193127"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5"/>
              </a:rPr>
              <a:t>Ms. Amrita Singh, NLIU FDP 2024.pdf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26A531D2-B6E8-DD40-6098-853CCB42D039}"/>
              </a:ext>
            </a:extLst>
          </p:cNvPr>
          <p:cNvSpPr>
            <a:spLocks noChangeArrowheads="1"/>
          </p:cNvSpPr>
          <p:nvPr/>
        </p:nvSpPr>
        <p:spPr bwMode="auto">
          <a:xfrm>
            <a:off x="141325" y="6056209"/>
            <a:ext cx="3795463"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6"/>
              </a:rPr>
              <a:t>Consolidate Sheet for the PDP and FDP.docx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EE66-3700-2C3C-7A3B-438AA6C2520C}"/>
              </a:ext>
            </a:extLst>
          </p:cNvPr>
          <p:cNvSpPr>
            <a:spLocks noGrp="1"/>
          </p:cNvSpPr>
          <p:nvPr>
            <p:ph type="title"/>
          </p:nvPr>
        </p:nvSpPr>
        <p:spPr>
          <a:xfrm>
            <a:off x="0" y="39584"/>
            <a:ext cx="9737902" cy="843849"/>
          </a:xfrm>
          <a:solidFill>
            <a:srgbClr val="C00000"/>
          </a:solidFill>
        </p:spPr>
        <p:txBody>
          <a:bodyPr>
            <a:noAutofit/>
          </a:bodyPr>
          <a:lstStyle/>
          <a:p>
            <a:pPr algn="ctr"/>
            <a:r>
              <a:rPr lang="en-IN" sz="2400" b="1" dirty="0">
                <a:solidFill>
                  <a:schemeClr val="bg1"/>
                </a:solidFill>
                <a:latin typeface="Tahoma" panose="020B0604030504040204" pitchFamily="34" charset="0"/>
                <a:ea typeface="Tahoma" panose="020B0604030504040204" pitchFamily="34" charset="0"/>
                <a:cs typeface="Tahoma" panose="020B0604030504040204" pitchFamily="34" charset="0"/>
              </a:rPr>
              <a:t>SCHOOL LEVEL COMMITTEES-(CURRICULAR /</a:t>
            </a:r>
            <a:br>
              <a:rPr lang="en-IN" sz="2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IN" sz="2400" b="1" dirty="0">
                <a:solidFill>
                  <a:schemeClr val="bg1"/>
                </a:solidFill>
                <a:latin typeface="Tahoma" panose="020B0604030504040204" pitchFamily="34" charset="0"/>
                <a:ea typeface="Tahoma" panose="020B0604030504040204" pitchFamily="34" charset="0"/>
                <a:cs typeface="Tahoma" panose="020B0604030504040204" pitchFamily="34" charset="0"/>
              </a:rPr>
              <a:t>CO-CURRICULAR ACTIVITIES)</a:t>
            </a:r>
            <a:endParaRPr lang="en-IN" sz="2400" dirty="0"/>
          </a:p>
        </p:txBody>
      </p:sp>
      <p:sp>
        <p:nvSpPr>
          <p:cNvPr id="4" name="Slide Number Placeholder 3">
            <a:extLst>
              <a:ext uri="{FF2B5EF4-FFF2-40B4-BE49-F238E27FC236}">
                <a16:creationId xmlns:a16="http://schemas.microsoft.com/office/drawing/2014/main" id="{8FF8E416-F09D-6135-C5C3-E6A90058CEEF}"/>
              </a:ext>
            </a:extLst>
          </p:cNvPr>
          <p:cNvSpPr>
            <a:spLocks noGrp="1"/>
          </p:cNvSpPr>
          <p:nvPr>
            <p:ph type="sldNum" sz="quarter" idx="12"/>
          </p:nvPr>
        </p:nvSpPr>
        <p:spPr>
          <a:xfrm>
            <a:off x="10672093" y="6417066"/>
            <a:ext cx="551167" cy="365125"/>
          </a:xfrm>
        </p:spPr>
        <p:txBody>
          <a:bodyPr/>
          <a:lstStyle/>
          <a:p>
            <a:fld id="{5F313B11-4BED-4CCD-96B8-4C5DBB2E6597}" type="slidenum">
              <a:rPr lang="en-IN" b="1" smtClean="0">
                <a:solidFill>
                  <a:schemeClr val="tx1"/>
                </a:solidFill>
                <a:latin typeface="Albertus Extra Bold" panose="020E0802040304020204" pitchFamily="34" charset="0"/>
              </a:rPr>
              <a:t>36</a:t>
            </a:fld>
            <a:endParaRPr lang="en-IN" sz="1100" b="1" dirty="0">
              <a:solidFill>
                <a:schemeClr val="tx1"/>
              </a:solidFill>
              <a:latin typeface="Albertus Extra Bold" panose="020E0802040304020204" pitchFamily="34" charset="0"/>
            </a:endParaRPr>
          </a:p>
        </p:txBody>
      </p:sp>
      <p:graphicFrame>
        <p:nvGraphicFramePr>
          <p:cNvPr id="6" name="Diagram 5">
            <a:extLst>
              <a:ext uri="{FF2B5EF4-FFF2-40B4-BE49-F238E27FC236}">
                <a16:creationId xmlns:a16="http://schemas.microsoft.com/office/drawing/2014/main" id="{83AE46CB-74B6-2E4D-AC0F-2CBC7B627326}"/>
              </a:ext>
            </a:extLst>
          </p:cNvPr>
          <p:cNvGraphicFramePr/>
          <p:nvPr>
            <p:extLst>
              <p:ext uri="{D42A27DB-BD31-4B8C-83A1-F6EECF244321}">
                <p14:modId xmlns:p14="http://schemas.microsoft.com/office/powerpoint/2010/main" val="1369013852"/>
              </p:ext>
            </p:extLst>
          </p:nvPr>
        </p:nvGraphicFramePr>
        <p:xfrm>
          <a:off x="342899" y="883433"/>
          <a:ext cx="11597923" cy="4308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A57D5764-CE5E-5F01-295A-ADBF9DF35F70}"/>
              </a:ext>
            </a:extLst>
          </p:cNvPr>
          <p:cNvSpPr>
            <a:spLocks noChangeArrowheads="1"/>
          </p:cNvSpPr>
          <p:nvPr/>
        </p:nvSpPr>
        <p:spPr bwMode="auto">
          <a:xfrm>
            <a:off x="9568357" y="4914764"/>
            <a:ext cx="1868381"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hlinkClick r:id="rId7"/>
              </a:rPr>
              <a:t>Pro Bono Club File.pdf</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7D802200-7329-F284-B229-94E2AFDB97A1}"/>
              </a:ext>
            </a:extLst>
          </p:cNvPr>
          <p:cNvSpPr>
            <a:spLocks noChangeArrowheads="1"/>
          </p:cNvSpPr>
          <p:nvPr/>
        </p:nvSpPr>
        <p:spPr bwMode="auto">
          <a:xfrm>
            <a:off x="6435374" y="5037875"/>
            <a:ext cx="2628900"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8"/>
              </a:rPr>
              <a:t>B.A.LL.B. _ Internship Reports</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8DE51541-FD0E-7572-5F78-488C586B1B5C}"/>
              </a:ext>
            </a:extLst>
          </p:cNvPr>
          <p:cNvSpPr>
            <a:spLocks noChangeArrowheads="1"/>
          </p:cNvSpPr>
          <p:nvPr/>
        </p:nvSpPr>
        <p:spPr bwMode="auto">
          <a:xfrm>
            <a:off x="3295596" y="4958441"/>
            <a:ext cx="2846299"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9"/>
              </a:rPr>
              <a:t>LAC Newsletter_2023-24.pdf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80AA4F09-8C43-720B-4686-317739CE6C3F}"/>
              </a:ext>
            </a:extLst>
          </p:cNvPr>
          <p:cNvSpPr>
            <a:spLocks noChangeArrowheads="1"/>
          </p:cNvSpPr>
          <p:nvPr/>
        </p:nvSpPr>
        <p:spPr bwMode="auto">
          <a:xfrm>
            <a:off x="175031" y="4958441"/>
            <a:ext cx="2952697"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10"/>
              </a:rPr>
              <a:t>Re-constitution of Moot Court Committee of KRMU.pdf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583DAFEF-71B5-3188-AF8A-13FDCC889E0C}"/>
              </a:ext>
            </a:extLst>
          </p:cNvPr>
          <p:cNvSpPr>
            <a:spLocks noChangeArrowheads="1"/>
          </p:cNvSpPr>
          <p:nvPr/>
        </p:nvSpPr>
        <p:spPr bwMode="auto">
          <a:xfrm>
            <a:off x="175031" y="5599806"/>
            <a:ext cx="2952697"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hlinkClick r:id="rId11"/>
              </a:rPr>
              <a:t>Revised Moot Court Committee Composition, Rules and Regulations 2025 ( 2nd Amendment) (1).pdf</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10" name="Rectangle 1">
            <a:extLst>
              <a:ext uri="{FF2B5EF4-FFF2-40B4-BE49-F238E27FC236}">
                <a16:creationId xmlns:a16="http://schemas.microsoft.com/office/drawing/2014/main" id="{C2EF3632-E507-8A3E-D4B8-80BC95ED8FD5}"/>
              </a:ext>
            </a:extLst>
          </p:cNvPr>
          <p:cNvSpPr>
            <a:spLocks noChangeArrowheads="1"/>
          </p:cNvSpPr>
          <p:nvPr/>
        </p:nvSpPr>
        <p:spPr bwMode="auto">
          <a:xfrm>
            <a:off x="3295596" y="5401908"/>
            <a:ext cx="1760220"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12"/>
              </a:rPr>
              <a:t>Office order.pdf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1" name="Rectangle 2">
            <a:extLst>
              <a:ext uri="{FF2B5EF4-FFF2-40B4-BE49-F238E27FC236}">
                <a16:creationId xmlns:a16="http://schemas.microsoft.com/office/drawing/2014/main" id="{653FC7CC-5ABB-7B8E-EEAC-442CAC5F2ED4}"/>
              </a:ext>
            </a:extLst>
          </p:cNvPr>
          <p:cNvSpPr>
            <a:spLocks noChangeArrowheads="1"/>
          </p:cNvSpPr>
          <p:nvPr/>
        </p:nvSpPr>
        <p:spPr bwMode="auto">
          <a:xfrm>
            <a:off x="3295596" y="5903149"/>
            <a:ext cx="2846299"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13"/>
              </a:rPr>
              <a:t>Student Committee 2023-24.pdf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2" name="Rectangle 3">
            <a:extLst>
              <a:ext uri="{FF2B5EF4-FFF2-40B4-BE49-F238E27FC236}">
                <a16:creationId xmlns:a16="http://schemas.microsoft.com/office/drawing/2014/main" id="{8B23EB0D-B340-F4FA-0CC1-8E7F3CF58BB7}"/>
              </a:ext>
            </a:extLst>
          </p:cNvPr>
          <p:cNvSpPr>
            <a:spLocks noChangeArrowheads="1"/>
          </p:cNvSpPr>
          <p:nvPr/>
        </p:nvSpPr>
        <p:spPr bwMode="auto">
          <a:xfrm>
            <a:off x="6435374" y="5438608"/>
            <a:ext cx="26289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14"/>
              </a:rPr>
              <a:t>SOLS_INTERNSHIP GUIDELINES.docx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682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14399" y="6387613"/>
            <a:ext cx="551167" cy="365125"/>
          </a:xfrm>
        </p:spPr>
        <p:txBody>
          <a:bodyPr/>
          <a:lstStyle/>
          <a:p>
            <a:fld id="{5F313B11-4BED-4CCD-96B8-4C5DBB2E6597}" type="slidenum">
              <a:rPr lang="en-IN" b="1" smtClean="0">
                <a:solidFill>
                  <a:schemeClr val="tx1"/>
                </a:solidFill>
                <a:latin typeface="Albertus Extra Bold" panose="020E0802040304020204" pitchFamily="34" charset="0"/>
              </a:rPr>
              <a:t>37</a:t>
            </a:fld>
            <a:endParaRPr lang="en-IN" sz="1100" b="1" dirty="0">
              <a:solidFill>
                <a:schemeClr val="tx1"/>
              </a:solidFill>
              <a:latin typeface="Albertus Extra Bold" panose="020E0802040304020204" pitchFamily="34" charset="0"/>
            </a:endParaRPr>
          </a:p>
        </p:txBody>
      </p:sp>
      <p:sp>
        <p:nvSpPr>
          <p:cNvPr id="6" name="TextBox 5"/>
          <p:cNvSpPr txBox="1"/>
          <p:nvPr/>
        </p:nvSpPr>
        <p:spPr>
          <a:xfrm>
            <a:off x="0" y="177999"/>
            <a:ext cx="9795510" cy="584775"/>
          </a:xfrm>
          <a:prstGeom prst="rect">
            <a:avLst/>
          </a:prstGeom>
          <a:solidFill>
            <a:srgbClr val="C00000"/>
          </a:solidFill>
        </p:spPr>
        <p:txBody>
          <a:bodyPr vert="horz" lIns="91440" tIns="45720" rIns="91440" bIns="45720" rtlCol="0" anchor="ctr">
            <a:normAutofit/>
          </a:bodyPr>
          <a:lstStyle>
            <a:lvl1pPr algn="ctr">
              <a:lnSpc>
                <a:spcPct val="90000"/>
              </a:lnSpc>
              <a:spcBef>
                <a:spcPct val="0"/>
              </a:spcBef>
              <a:buNone/>
              <a:defRPr sz="2400" b="1">
                <a:solidFill>
                  <a:schemeClr val="bg1"/>
                </a:solidFill>
                <a:latin typeface="Arial" panose="020B0604020202020204" pitchFamily="34" charset="0"/>
                <a:cs typeface="Arial" panose="020B0604020202020204" pitchFamily="34" charset="0"/>
              </a:defRPr>
            </a:lvl1pPr>
          </a:lstStyle>
          <a:p>
            <a:r>
              <a:rPr lang="en-US" sz="2800"/>
              <a:t>Alumni Connect and Engagement</a:t>
            </a:r>
          </a:p>
        </p:txBody>
      </p:sp>
      <p:pic>
        <p:nvPicPr>
          <p:cNvPr id="9" name="Picture 8" descr="A group of people standing in front of a scree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l="5089" r="11000" b="-3"/>
          <a:stretch>
            <a:fillRect/>
          </a:stretch>
        </p:blipFill>
        <p:spPr>
          <a:xfrm>
            <a:off x="116938" y="881387"/>
            <a:ext cx="3817550" cy="2539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7" descr="A group of people sitting in a classroom&#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t="10618" r="-2" b="-2"/>
          <a:stretch>
            <a:fillRect/>
          </a:stretch>
        </p:blipFill>
        <p:spPr>
          <a:xfrm>
            <a:off x="4201241" y="881387"/>
            <a:ext cx="3754039" cy="2703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16937" y="3420449"/>
            <a:ext cx="3817551"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b="1" dirty="0">
                <a:latin typeface="Airel"/>
              </a:rPr>
              <a:t>Lecture : Sharpening Legal Skills for Corporate Success.</a:t>
            </a:r>
          </a:p>
        </p:txBody>
      </p:sp>
      <p:sp>
        <p:nvSpPr>
          <p:cNvPr id="12" name="TextBox 11"/>
          <p:cNvSpPr txBox="1"/>
          <p:nvPr/>
        </p:nvSpPr>
        <p:spPr>
          <a:xfrm>
            <a:off x="4211529" y="3618164"/>
            <a:ext cx="7722332"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b="1" dirty="0">
                <a:latin typeface="Airel"/>
              </a:rPr>
              <a:t>Career in law : Prospects and Challenges</a:t>
            </a:r>
          </a:p>
        </p:txBody>
      </p:sp>
      <p:pic>
        <p:nvPicPr>
          <p:cNvPr id="2" name="Picture 1">
            <a:extLst>
              <a:ext uri="{FF2B5EF4-FFF2-40B4-BE49-F238E27FC236}">
                <a16:creationId xmlns:a16="http://schemas.microsoft.com/office/drawing/2014/main" id="{36F4AAC0-37E4-E08D-E928-4D7B11E4D4BE}"/>
              </a:ext>
            </a:extLst>
          </p:cNvPr>
          <p:cNvPicPr>
            <a:picLocks noChangeAspect="1"/>
          </p:cNvPicPr>
          <p:nvPr/>
        </p:nvPicPr>
        <p:blipFill>
          <a:blip r:embed="rId4"/>
          <a:stretch>
            <a:fillRect/>
          </a:stretch>
        </p:blipFill>
        <p:spPr>
          <a:xfrm>
            <a:off x="8116311" y="848423"/>
            <a:ext cx="3817550" cy="2736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042F9F2-4AA6-FF84-961E-69D2E82E0CDB}"/>
              </a:ext>
            </a:extLst>
          </p:cNvPr>
          <p:cNvPicPr>
            <a:picLocks noChangeAspect="1"/>
          </p:cNvPicPr>
          <p:nvPr/>
        </p:nvPicPr>
        <p:blipFill>
          <a:blip r:embed="rId5"/>
          <a:stretch>
            <a:fillRect/>
          </a:stretch>
        </p:blipFill>
        <p:spPr>
          <a:xfrm>
            <a:off x="183440" y="4168820"/>
            <a:ext cx="4174202" cy="2218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A2B339C-BAD7-418F-FAC9-0D6EC18286DB}"/>
              </a:ext>
            </a:extLst>
          </p:cNvPr>
          <p:cNvPicPr>
            <a:picLocks noChangeAspect="1"/>
          </p:cNvPicPr>
          <p:nvPr/>
        </p:nvPicPr>
        <p:blipFill>
          <a:blip r:embed="rId6"/>
          <a:stretch>
            <a:fillRect/>
          </a:stretch>
        </p:blipFill>
        <p:spPr>
          <a:xfrm>
            <a:off x="7834360" y="4092910"/>
            <a:ext cx="4078392" cy="2209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E8073F9-B431-C5E3-99E8-E4E5CA237CB9}"/>
              </a:ext>
            </a:extLst>
          </p:cNvPr>
          <p:cNvSpPr txBox="1"/>
          <p:nvPr/>
        </p:nvSpPr>
        <p:spPr>
          <a:xfrm>
            <a:off x="4415150" y="4493384"/>
            <a:ext cx="1276990" cy="1323439"/>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Career in Law Prospects and Challenges</a:t>
            </a:r>
          </a:p>
        </p:txBody>
      </p:sp>
      <p:sp>
        <p:nvSpPr>
          <p:cNvPr id="15" name="TextBox 14">
            <a:extLst>
              <a:ext uri="{FF2B5EF4-FFF2-40B4-BE49-F238E27FC236}">
                <a16:creationId xmlns:a16="http://schemas.microsoft.com/office/drawing/2014/main" id="{648EFD7B-ADBF-F907-F32F-FBA29E392879}"/>
              </a:ext>
            </a:extLst>
          </p:cNvPr>
          <p:cNvSpPr txBox="1"/>
          <p:nvPr/>
        </p:nvSpPr>
        <p:spPr>
          <a:xfrm>
            <a:off x="5989320" y="4370274"/>
            <a:ext cx="1787532" cy="1569660"/>
          </a:xfrm>
          <a:prstGeom prst="rect">
            <a:avLst/>
          </a:prstGeom>
          <a:solidFill>
            <a:schemeClr val="accent6">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Emerging Career Opportunities and Challenges for the Law students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709559" y="6377940"/>
            <a:ext cx="551167" cy="365059"/>
          </a:xfrm>
        </p:spPr>
        <p:txBody>
          <a:bodyPr/>
          <a:lstStyle/>
          <a:p>
            <a:fld id="{5F313B11-4BED-4CCD-96B8-4C5DBB2E6597}" type="slidenum">
              <a:rPr lang="en-IN" b="1" smtClean="0">
                <a:solidFill>
                  <a:schemeClr val="tx1"/>
                </a:solidFill>
                <a:latin typeface="Albertus Extra Bold" panose="020E0802040304020204" pitchFamily="34" charset="0"/>
              </a:rPr>
              <a:t>38</a:t>
            </a:fld>
            <a:endParaRPr lang="en-IN" b="1">
              <a:solidFill>
                <a:schemeClr val="tx1"/>
              </a:solidFill>
              <a:latin typeface="Albertus Extra Bold" panose="020E0802040304020204" pitchFamily="34" charset="0"/>
            </a:endParaRPr>
          </a:p>
        </p:txBody>
      </p:sp>
      <p:sp>
        <p:nvSpPr>
          <p:cNvPr id="6" name="TextBox 5"/>
          <p:cNvSpPr txBox="1"/>
          <p:nvPr/>
        </p:nvSpPr>
        <p:spPr>
          <a:xfrm>
            <a:off x="0" y="164281"/>
            <a:ext cx="9648826" cy="535531"/>
          </a:xfrm>
          <a:prstGeom prst="rect">
            <a:avLst/>
          </a:prstGeom>
          <a:solidFill>
            <a:srgbClr val="C00000"/>
          </a:solidFill>
        </p:spPr>
        <p:txBody>
          <a:bodyPr wrap="square">
            <a:spAutoFit/>
          </a:bodyPr>
          <a:lstStyle/>
          <a:p>
            <a:pPr indent="0" algn="ctr">
              <a:lnSpc>
                <a:spcPct val="90000"/>
              </a:lnSpc>
              <a:spcBef>
                <a:spcPct val="0"/>
              </a:spcBef>
              <a:buNone/>
              <a:defRPr lang="en-US" sz="2400" b="1" i="0" u="none" strike="noStrike" kern="1200" baseline="0">
                <a:solidFill>
                  <a:srgbClr val="0060AA"/>
                </a:solidFill>
                <a:latin typeface="Arial" panose="020B0604020202020204" pitchFamily="34" charset="0"/>
                <a:ea typeface="+mn-ea"/>
                <a:cs typeface="Arial" panose="020B0604020202020204" pitchFamily="34" charset="0"/>
              </a:defRPr>
            </a:pPr>
            <a:r>
              <a:rPr lang="en-US" sz="3200" b="1" dirty="0">
                <a:solidFill>
                  <a:schemeClr val="bg1"/>
                </a:solidFill>
                <a:latin typeface="Rockwell" panose="02060603020205020403" pitchFamily="18" charset="0"/>
                <a:cs typeface="Arial" panose="020B0604020202020204" pitchFamily="34" charset="0"/>
              </a:rPr>
              <a:t>STUDENT PROGRESSION </a:t>
            </a:r>
          </a:p>
        </p:txBody>
      </p:sp>
      <p:graphicFrame>
        <p:nvGraphicFramePr>
          <p:cNvPr id="7" name="Table 6"/>
          <p:cNvGraphicFramePr>
            <a:graphicFrameLocks noGrp="1"/>
          </p:cNvGraphicFramePr>
          <p:nvPr>
            <p:extLst>
              <p:ext uri="{D42A27DB-BD31-4B8C-83A1-F6EECF244321}">
                <p14:modId xmlns:p14="http://schemas.microsoft.com/office/powerpoint/2010/main" val="1468730813"/>
              </p:ext>
            </p:extLst>
          </p:nvPr>
        </p:nvGraphicFramePr>
        <p:xfrm>
          <a:off x="140103" y="884883"/>
          <a:ext cx="2280501" cy="2491740"/>
        </p:xfrm>
        <a:graphic>
          <a:graphicData uri="http://schemas.openxmlformats.org/drawingml/2006/table">
            <a:tbl>
              <a:tblPr firstRow="1" bandRow="1">
                <a:tableStyleId>{5C22544A-7EE6-4342-B048-85BDC9FD1C3A}</a:tableStyleId>
              </a:tblPr>
              <a:tblGrid>
                <a:gridCol w="885886">
                  <a:extLst>
                    <a:ext uri="{9D8B030D-6E8A-4147-A177-3AD203B41FA5}">
                      <a16:colId xmlns:a16="http://schemas.microsoft.com/office/drawing/2014/main" val="20000"/>
                    </a:ext>
                  </a:extLst>
                </a:gridCol>
                <a:gridCol w="1394615">
                  <a:extLst>
                    <a:ext uri="{9D8B030D-6E8A-4147-A177-3AD203B41FA5}">
                      <a16:colId xmlns:a16="http://schemas.microsoft.com/office/drawing/2014/main" val="455908625"/>
                    </a:ext>
                  </a:extLst>
                </a:gridCol>
              </a:tblGrid>
              <a:tr h="1278472">
                <a:tc>
                  <a:txBody>
                    <a:bodyPr/>
                    <a:lstStyle/>
                    <a:p>
                      <a:pPr algn="ctr"/>
                      <a:r>
                        <a:rPr lang="en-US" sz="2000" b="1" dirty="0">
                          <a:solidFill>
                            <a:schemeClr val="tx1"/>
                          </a:solidFill>
                          <a:latin typeface="Aire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a:solidFill>
                            <a:schemeClr val="tx1"/>
                          </a:solidFill>
                          <a:latin typeface="Airel"/>
                        </a:rPr>
                        <a:t>Total no. of Graduated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213268">
                <a:tc>
                  <a:txBody>
                    <a:bodyPr/>
                    <a:lstStyle/>
                    <a:p>
                      <a:pPr algn="ctr"/>
                      <a:endParaRPr lang="en-US" sz="1800" b="1">
                        <a:latin typeface="Airel"/>
                      </a:endParaRPr>
                    </a:p>
                    <a:p>
                      <a:pPr algn="ctr"/>
                      <a:r>
                        <a:rPr lang="en-US" sz="1800" b="1" dirty="0">
                          <a:latin typeface="Airel"/>
                        </a:rPr>
                        <a:t>2018-2023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sz="1800" b="1" dirty="0">
                        <a:latin typeface="Airel"/>
                      </a:endParaRPr>
                    </a:p>
                    <a:p>
                      <a:pPr algn="ctr"/>
                      <a:r>
                        <a:rPr lang="en-US" sz="1800" b="1" dirty="0">
                          <a:latin typeface="Airel"/>
                        </a:rPr>
                        <a:t>452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2" name="Chart 1">
            <a:extLst>
              <a:ext uri="{FF2B5EF4-FFF2-40B4-BE49-F238E27FC236}">
                <a16:creationId xmlns:a16="http://schemas.microsoft.com/office/drawing/2014/main" id="{D927E6F3-78E0-F53C-8D06-BA0A89D11FB6}"/>
              </a:ext>
            </a:extLst>
          </p:cNvPr>
          <p:cNvGraphicFramePr>
            <a:graphicFrameLocks/>
          </p:cNvGraphicFramePr>
          <p:nvPr>
            <p:extLst>
              <p:ext uri="{D42A27DB-BD31-4B8C-83A1-F6EECF244321}">
                <p14:modId xmlns:p14="http://schemas.microsoft.com/office/powerpoint/2010/main" val="214165007"/>
              </p:ext>
            </p:extLst>
          </p:nvPr>
        </p:nvGraphicFramePr>
        <p:xfrm>
          <a:off x="2583180" y="826503"/>
          <a:ext cx="9285837" cy="255012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CC87509E-8E3A-7C20-34C9-A81EF87C8B3F}"/>
              </a:ext>
            </a:extLst>
          </p:cNvPr>
          <p:cNvPicPr>
            <a:picLocks noChangeAspect="1"/>
          </p:cNvPicPr>
          <p:nvPr/>
        </p:nvPicPr>
        <p:blipFill>
          <a:blip r:embed="rId4"/>
          <a:stretch>
            <a:fillRect/>
          </a:stretch>
        </p:blipFill>
        <p:spPr>
          <a:xfrm>
            <a:off x="316810" y="3560084"/>
            <a:ext cx="2103794" cy="2670115"/>
          </a:xfrm>
          <a:prstGeom prst="rect">
            <a:avLst/>
          </a:prstGeom>
        </p:spPr>
      </p:pic>
      <p:pic>
        <p:nvPicPr>
          <p:cNvPr id="5" name="Picture 4">
            <a:extLst>
              <a:ext uri="{FF2B5EF4-FFF2-40B4-BE49-F238E27FC236}">
                <a16:creationId xmlns:a16="http://schemas.microsoft.com/office/drawing/2014/main" id="{8A2476D9-6F2B-C760-5371-314F38F96469}"/>
              </a:ext>
            </a:extLst>
          </p:cNvPr>
          <p:cNvPicPr>
            <a:picLocks noChangeAspect="1"/>
          </p:cNvPicPr>
          <p:nvPr/>
        </p:nvPicPr>
        <p:blipFill>
          <a:blip r:embed="rId5"/>
          <a:stretch>
            <a:fillRect/>
          </a:stretch>
        </p:blipFill>
        <p:spPr>
          <a:xfrm>
            <a:off x="3157130" y="3524363"/>
            <a:ext cx="2103794" cy="2750767"/>
          </a:xfrm>
          <a:prstGeom prst="rect">
            <a:avLst/>
          </a:prstGeom>
        </p:spPr>
      </p:pic>
      <p:pic>
        <p:nvPicPr>
          <p:cNvPr id="8" name="Picture 7">
            <a:extLst>
              <a:ext uri="{FF2B5EF4-FFF2-40B4-BE49-F238E27FC236}">
                <a16:creationId xmlns:a16="http://schemas.microsoft.com/office/drawing/2014/main" id="{2D09BF21-109B-18E9-C555-5E1BBA643B1C}"/>
              </a:ext>
            </a:extLst>
          </p:cNvPr>
          <p:cNvPicPr>
            <a:picLocks noChangeAspect="1"/>
          </p:cNvPicPr>
          <p:nvPr/>
        </p:nvPicPr>
        <p:blipFill>
          <a:blip r:embed="rId6"/>
          <a:stretch>
            <a:fillRect/>
          </a:stretch>
        </p:blipFill>
        <p:spPr>
          <a:xfrm>
            <a:off x="6085805" y="3524363"/>
            <a:ext cx="2280585" cy="2731341"/>
          </a:xfrm>
          <a:prstGeom prst="rect">
            <a:avLst/>
          </a:prstGeom>
        </p:spPr>
      </p:pic>
      <p:pic>
        <p:nvPicPr>
          <p:cNvPr id="9" name="Picture 8">
            <a:extLst>
              <a:ext uri="{FF2B5EF4-FFF2-40B4-BE49-F238E27FC236}">
                <a16:creationId xmlns:a16="http://schemas.microsoft.com/office/drawing/2014/main" id="{DE38C836-B15B-01C1-C48B-D831D224A2DA}"/>
              </a:ext>
            </a:extLst>
          </p:cNvPr>
          <p:cNvPicPr>
            <a:picLocks noChangeAspect="1"/>
          </p:cNvPicPr>
          <p:nvPr/>
        </p:nvPicPr>
        <p:blipFill>
          <a:blip r:embed="rId7"/>
          <a:stretch>
            <a:fillRect/>
          </a:stretch>
        </p:blipFill>
        <p:spPr>
          <a:xfrm>
            <a:off x="9276977" y="3524363"/>
            <a:ext cx="2226253" cy="27058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36171" y="6400531"/>
            <a:ext cx="551167" cy="365125"/>
          </a:xfrm>
        </p:spPr>
        <p:txBody>
          <a:bodyPr/>
          <a:lstStyle/>
          <a:p>
            <a:fld id="{5F313B11-4BED-4CCD-96B8-4C5DBB2E6597}" type="slidenum">
              <a:rPr lang="en-IN" b="1" smtClean="0">
                <a:solidFill>
                  <a:schemeClr val="tx1"/>
                </a:solidFill>
                <a:latin typeface="Albertus Extra Bold" panose="020E0802040304020204" pitchFamily="34" charset="0"/>
              </a:rPr>
              <a:t>39</a:t>
            </a:fld>
            <a:endParaRPr lang="en-IN" b="1">
              <a:solidFill>
                <a:schemeClr val="tx1"/>
              </a:solidFill>
              <a:latin typeface="Albertus Extra Bold" panose="020E0802040304020204" pitchFamily="34" charset="0"/>
            </a:endParaRPr>
          </a:p>
        </p:txBody>
      </p:sp>
      <p:sp>
        <p:nvSpPr>
          <p:cNvPr id="3" name="Title 1">
            <a:extLst>
              <a:ext uri="{FF2B5EF4-FFF2-40B4-BE49-F238E27FC236}">
                <a16:creationId xmlns:a16="http://schemas.microsoft.com/office/drawing/2014/main" id="{6FF7A2EC-74EF-DCFE-C3EF-30D019FAB4DD}"/>
              </a:ext>
            </a:extLst>
          </p:cNvPr>
          <p:cNvSpPr txBox="1">
            <a:spLocks/>
          </p:cNvSpPr>
          <p:nvPr/>
        </p:nvSpPr>
        <p:spPr>
          <a:xfrm>
            <a:off x="0" y="185932"/>
            <a:ext cx="9795510" cy="604837"/>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mn-lt"/>
              </a:rPr>
              <a:t>BEST PRACTICES -SOLS</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DAC514C3-0353-A7AA-A486-22C2AACEA7B6}"/>
              </a:ext>
            </a:extLst>
          </p:cNvPr>
          <p:cNvGraphicFramePr/>
          <p:nvPr>
            <p:extLst>
              <p:ext uri="{D42A27DB-BD31-4B8C-83A1-F6EECF244321}">
                <p14:modId xmlns:p14="http://schemas.microsoft.com/office/powerpoint/2010/main" val="1381535956"/>
              </p:ext>
            </p:extLst>
          </p:nvPr>
        </p:nvGraphicFramePr>
        <p:xfrm>
          <a:off x="1458686" y="1306285"/>
          <a:ext cx="10044337" cy="4746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8082F38-C46C-5F17-7D19-96A630911FD0}"/>
              </a:ext>
            </a:extLst>
          </p:cNvPr>
          <p:cNvSpPr>
            <a:spLocks noGrp="1"/>
          </p:cNvSpPr>
          <p:nvPr>
            <p:ph type="title"/>
          </p:nvPr>
        </p:nvSpPr>
        <p:spPr>
          <a:xfrm>
            <a:off x="0" y="44608"/>
            <a:ext cx="9628909" cy="636872"/>
          </a:xfrm>
          <a:solidFill>
            <a:srgbClr val="C00000"/>
          </a:solidFill>
        </p:spPr>
        <p:txBody>
          <a:bodyPr>
            <a:noAutofit/>
          </a:bodyPr>
          <a:lstStyle/>
          <a:p>
            <a:pPr algn="ctr"/>
            <a:r>
              <a:rPr lang="en-US" sz="3200" b="1">
                <a:solidFill>
                  <a:schemeClr val="bg1"/>
                </a:solidFill>
                <a:latin typeface="Rockwell" panose="02060603020205020403" pitchFamily="18" charset="0"/>
                <a:cs typeface="Arial" panose="020B0604020202020204" pitchFamily="34" charset="0"/>
              </a:rPr>
              <a:t>ABOUT SOLS</a:t>
            </a:r>
          </a:p>
        </p:txBody>
      </p:sp>
      <p:sp>
        <p:nvSpPr>
          <p:cNvPr id="4" name="Slide Number Placeholder 3"/>
          <p:cNvSpPr>
            <a:spLocks noGrp="1"/>
          </p:cNvSpPr>
          <p:nvPr>
            <p:ph type="sldNum" sz="quarter" idx="12"/>
          </p:nvPr>
        </p:nvSpPr>
        <p:spPr>
          <a:xfrm>
            <a:off x="10592628" y="6361493"/>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4</a:t>
            </a:fld>
            <a:endParaRPr lang="en-IN" b="1" dirty="0">
              <a:solidFill>
                <a:schemeClr val="tx1"/>
              </a:solidFill>
              <a:latin typeface="Albertus Extra Bold" panose="020E0802040304020204" pitchFamily="34" charset="0"/>
            </a:endParaRPr>
          </a:p>
        </p:txBody>
      </p:sp>
      <p:graphicFrame>
        <p:nvGraphicFramePr>
          <p:cNvPr id="5" name="Content Placeholder 5"/>
          <p:cNvGraphicFramePr/>
          <p:nvPr>
            <p:extLst>
              <p:ext uri="{D42A27DB-BD31-4B8C-83A1-F6EECF244321}">
                <p14:modId xmlns:p14="http://schemas.microsoft.com/office/powerpoint/2010/main" val="1391956614"/>
              </p:ext>
            </p:extLst>
          </p:nvPr>
        </p:nvGraphicFramePr>
        <p:xfrm>
          <a:off x="1978" y="681480"/>
          <a:ext cx="4146205" cy="5784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02566" y="1365844"/>
            <a:ext cx="373820" cy="369332"/>
          </a:xfrm>
          <a:prstGeom prst="rect">
            <a:avLst/>
          </a:prstGeom>
          <a:noFill/>
        </p:spPr>
        <p:txBody>
          <a:bodyPr wrap="none" rtlCol="0">
            <a:spAutoFit/>
          </a:bodyPr>
          <a:lstStyle/>
          <a:p>
            <a:r>
              <a:rPr lang="en-US" dirty="0"/>
              <a:t>1.</a:t>
            </a:r>
          </a:p>
        </p:txBody>
      </p:sp>
      <p:sp>
        <p:nvSpPr>
          <p:cNvPr id="10" name="TextBox 9"/>
          <p:cNvSpPr txBox="1"/>
          <p:nvPr/>
        </p:nvSpPr>
        <p:spPr>
          <a:xfrm>
            <a:off x="888146" y="2591557"/>
            <a:ext cx="373820" cy="369332"/>
          </a:xfrm>
          <a:prstGeom prst="rect">
            <a:avLst/>
          </a:prstGeom>
          <a:noFill/>
        </p:spPr>
        <p:txBody>
          <a:bodyPr wrap="none" rtlCol="0">
            <a:spAutoFit/>
          </a:bodyPr>
          <a:lstStyle/>
          <a:p>
            <a:r>
              <a:rPr lang="en-US"/>
              <a:t>2.</a:t>
            </a:r>
          </a:p>
        </p:txBody>
      </p:sp>
      <p:sp>
        <p:nvSpPr>
          <p:cNvPr id="11" name="TextBox 10"/>
          <p:cNvSpPr txBox="1"/>
          <p:nvPr/>
        </p:nvSpPr>
        <p:spPr>
          <a:xfrm>
            <a:off x="941798" y="3817270"/>
            <a:ext cx="373820" cy="369332"/>
          </a:xfrm>
          <a:prstGeom prst="rect">
            <a:avLst/>
          </a:prstGeom>
          <a:noFill/>
        </p:spPr>
        <p:txBody>
          <a:bodyPr wrap="none" rtlCol="0">
            <a:spAutoFit/>
          </a:bodyPr>
          <a:lstStyle/>
          <a:p>
            <a:r>
              <a:rPr lang="en-US" dirty="0"/>
              <a:t>3.</a:t>
            </a:r>
          </a:p>
        </p:txBody>
      </p:sp>
      <p:sp>
        <p:nvSpPr>
          <p:cNvPr id="12" name="TextBox 11"/>
          <p:cNvSpPr txBox="1"/>
          <p:nvPr/>
        </p:nvSpPr>
        <p:spPr>
          <a:xfrm>
            <a:off x="414513" y="5026951"/>
            <a:ext cx="373820" cy="369332"/>
          </a:xfrm>
          <a:prstGeom prst="rect">
            <a:avLst/>
          </a:prstGeom>
          <a:noFill/>
        </p:spPr>
        <p:txBody>
          <a:bodyPr wrap="square" rtlCol="0">
            <a:spAutoFit/>
          </a:bodyPr>
          <a:lstStyle/>
          <a:p>
            <a:r>
              <a:rPr lang="en-US" dirty="0"/>
              <a:t>4.</a:t>
            </a:r>
          </a:p>
        </p:txBody>
      </p:sp>
      <p:sp>
        <p:nvSpPr>
          <p:cNvPr id="2" name="Ribbon: Curved and Tilted Up 1">
            <a:extLst>
              <a:ext uri="{FF2B5EF4-FFF2-40B4-BE49-F238E27FC236}">
                <a16:creationId xmlns:a16="http://schemas.microsoft.com/office/drawing/2014/main" id="{F952BB26-20E8-398B-039E-A57DDAABB2EB}"/>
              </a:ext>
            </a:extLst>
          </p:cNvPr>
          <p:cNvSpPr/>
          <p:nvPr/>
        </p:nvSpPr>
        <p:spPr>
          <a:xfrm>
            <a:off x="4633116" y="725904"/>
            <a:ext cx="7456714" cy="892557"/>
          </a:xfrm>
          <a:prstGeom prst="ellipseRibbon2">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N" sz="2400" b="1" dirty="0"/>
              <a:t>RANKINGS &amp; AWARDS</a:t>
            </a:r>
          </a:p>
        </p:txBody>
      </p:sp>
      <p:pic>
        <p:nvPicPr>
          <p:cNvPr id="3" name="Picture 2">
            <a:extLst>
              <a:ext uri="{FF2B5EF4-FFF2-40B4-BE49-F238E27FC236}">
                <a16:creationId xmlns:a16="http://schemas.microsoft.com/office/drawing/2014/main" id="{6B5F2C75-ED3F-9223-89BC-2CAE8EFE7D0A}"/>
              </a:ext>
            </a:extLst>
          </p:cNvPr>
          <p:cNvPicPr>
            <a:picLocks noChangeAspect="1"/>
          </p:cNvPicPr>
          <p:nvPr/>
        </p:nvPicPr>
        <p:blipFill>
          <a:blip r:embed="rId7"/>
          <a:stretch>
            <a:fillRect/>
          </a:stretch>
        </p:blipFill>
        <p:spPr>
          <a:xfrm>
            <a:off x="4548771" y="1735176"/>
            <a:ext cx="2508068" cy="26313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E68F30F7-7CF1-E77C-8FB1-9398890694F5}"/>
              </a:ext>
            </a:extLst>
          </p:cNvPr>
          <p:cNvPicPr>
            <a:picLocks noChangeAspect="1"/>
          </p:cNvPicPr>
          <p:nvPr/>
        </p:nvPicPr>
        <p:blipFill>
          <a:blip r:embed="rId8"/>
          <a:srcRect l="4413" t="18266" r="11075" b="19195"/>
          <a:stretch/>
        </p:blipFill>
        <p:spPr>
          <a:xfrm>
            <a:off x="7334455" y="1735176"/>
            <a:ext cx="1901893" cy="3130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a:extLst>
              <a:ext uri="{FF2B5EF4-FFF2-40B4-BE49-F238E27FC236}">
                <a16:creationId xmlns:a16="http://schemas.microsoft.com/office/drawing/2014/main" id="{0D7382DF-8669-BBBB-278C-F3231E75CDBB}"/>
              </a:ext>
            </a:extLst>
          </p:cNvPr>
          <p:cNvSpPr txBox="1"/>
          <p:nvPr/>
        </p:nvSpPr>
        <p:spPr>
          <a:xfrm>
            <a:off x="4406390" y="4550224"/>
            <a:ext cx="2789524" cy="1815882"/>
          </a:xfrm>
          <a:prstGeom prst="rect">
            <a:avLst/>
          </a:prstGeom>
          <a:noFill/>
          <a:ln>
            <a:solidFill>
              <a:schemeClr val="tx1"/>
            </a:solidFill>
          </a:ln>
        </p:spPr>
        <p:txBody>
          <a:bodyPr wrap="square" lIns="91440" tIns="45720" rIns="91440" bIns="45720" anchor="t">
            <a:spAutoFit/>
          </a:bodyPr>
          <a:lstStyle/>
          <a:p>
            <a:pPr algn="just"/>
            <a:r>
              <a:rPr lang="en-US" sz="1600" dirty="0"/>
              <a:t>Legal Aid and Social Justice Activities </a:t>
            </a:r>
            <a:r>
              <a:rPr lang="en-US" sz="1600" b="1" dirty="0"/>
              <a:t>during the 12th International Conference </a:t>
            </a:r>
            <a:r>
              <a:rPr lang="en-US" sz="1600" dirty="0"/>
              <a:t>on Human Rights and Gender Justice in 2023, at the Indian Society of International Law in New Delhi.</a:t>
            </a:r>
            <a:endParaRPr lang="en-IN" sz="1600" dirty="0"/>
          </a:p>
        </p:txBody>
      </p:sp>
      <p:sp>
        <p:nvSpPr>
          <p:cNvPr id="9" name="TextBox 8">
            <a:extLst>
              <a:ext uri="{FF2B5EF4-FFF2-40B4-BE49-F238E27FC236}">
                <a16:creationId xmlns:a16="http://schemas.microsoft.com/office/drawing/2014/main" id="{E9DB3C8E-BD17-1C59-D303-71DB0986B727}"/>
              </a:ext>
            </a:extLst>
          </p:cNvPr>
          <p:cNvSpPr txBox="1"/>
          <p:nvPr/>
        </p:nvSpPr>
        <p:spPr>
          <a:xfrm>
            <a:off x="7253281" y="5002151"/>
            <a:ext cx="2064239" cy="1323439"/>
          </a:xfrm>
          <a:prstGeom prst="rect">
            <a:avLst/>
          </a:prstGeom>
          <a:noFill/>
          <a:ln>
            <a:solidFill>
              <a:schemeClr val="tx1"/>
            </a:solidFill>
          </a:ln>
        </p:spPr>
        <p:txBody>
          <a:bodyPr wrap="square">
            <a:spAutoFit/>
          </a:bodyPr>
          <a:lstStyle/>
          <a:p>
            <a:pPr algn="ctr"/>
            <a:r>
              <a:rPr lang="en-IN" sz="1600" dirty="0"/>
              <a:t>Ranked in </a:t>
            </a:r>
            <a:r>
              <a:rPr lang="en-IN" sz="1600" b="1" dirty="0"/>
              <a:t>Top 10 Colleges </a:t>
            </a:r>
            <a:r>
              <a:rPr lang="en-IN" sz="1600" dirty="0"/>
              <a:t>in North Zone India by </a:t>
            </a:r>
            <a:r>
              <a:rPr lang="en-IN" sz="1600" b="1" dirty="0"/>
              <a:t>BW Legal World Law School Ranking 2023</a:t>
            </a:r>
            <a:endParaRPr lang="en-IN" sz="1400" b="1" dirty="0"/>
          </a:p>
        </p:txBody>
      </p:sp>
      <p:pic>
        <p:nvPicPr>
          <p:cNvPr id="44" name="Picture 43">
            <a:extLst>
              <a:ext uri="{FF2B5EF4-FFF2-40B4-BE49-F238E27FC236}">
                <a16:creationId xmlns:a16="http://schemas.microsoft.com/office/drawing/2014/main" id="{F0607473-A22B-CD92-ABDB-843F8F6231C8}"/>
              </a:ext>
            </a:extLst>
          </p:cNvPr>
          <p:cNvPicPr>
            <a:picLocks noChangeAspect="1"/>
          </p:cNvPicPr>
          <p:nvPr/>
        </p:nvPicPr>
        <p:blipFill>
          <a:blip r:embed="rId9"/>
          <a:srcRect l="475" t="-540" r="794" b="4500"/>
          <a:stretch>
            <a:fillRect/>
          </a:stretch>
        </p:blipFill>
        <p:spPr>
          <a:xfrm>
            <a:off x="9374888" y="1662885"/>
            <a:ext cx="2692966" cy="3364066"/>
          </a:xfrm>
          <a:prstGeom prst="rect">
            <a:avLst/>
          </a:prstGeom>
        </p:spPr>
      </p:pic>
      <p:sp>
        <p:nvSpPr>
          <p:cNvPr id="55" name="TextBox 54">
            <a:extLst>
              <a:ext uri="{FF2B5EF4-FFF2-40B4-BE49-F238E27FC236}">
                <a16:creationId xmlns:a16="http://schemas.microsoft.com/office/drawing/2014/main" id="{A4008AB1-71FC-12C4-3889-ACC4046722AC}"/>
              </a:ext>
            </a:extLst>
          </p:cNvPr>
          <p:cNvSpPr txBox="1"/>
          <p:nvPr/>
        </p:nvSpPr>
        <p:spPr>
          <a:xfrm>
            <a:off x="9444425" y="5157188"/>
            <a:ext cx="2692966" cy="107721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N" sz="1600" b="1" dirty="0"/>
              <a:t>Award of Excellence for Contribution in Social Justice &amp; Legal </a:t>
            </a:r>
            <a:r>
              <a:rPr lang="en-IN" sz="1600" dirty="0"/>
              <a:t>Aid in 2023 by Knowledge Steez</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B35B-AC7B-43FD-2263-5708BA4DE30B}"/>
              </a:ext>
            </a:extLst>
          </p:cNvPr>
          <p:cNvSpPr>
            <a:spLocks noGrp="1"/>
          </p:cNvSpPr>
          <p:nvPr>
            <p:ph type="title"/>
          </p:nvPr>
        </p:nvSpPr>
        <p:spPr>
          <a:xfrm>
            <a:off x="101600" y="258511"/>
            <a:ext cx="9575800" cy="666049"/>
          </a:xfrm>
          <a:solidFill>
            <a:srgbClr val="C00000"/>
          </a:solidFill>
        </p:spPr>
        <p:txBody>
          <a:bodyPr>
            <a:normAutofit/>
          </a:bodyPr>
          <a:lstStyle/>
          <a:p>
            <a:pPr lvl="0" algn="ctr"/>
            <a:r>
              <a:rPr lang="en-IN" sz="3600" b="1" i="1" dirty="0">
                <a:solidFill>
                  <a:schemeClr val="bg1"/>
                </a:solidFill>
                <a:latin typeface="Calibri" panose="020F0502020204030204"/>
              </a:rPr>
              <a:t>Legal Aid and Awareness</a:t>
            </a:r>
          </a:p>
        </p:txBody>
      </p:sp>
      <p:sp>
        <p:nvSpPr>
          <p:cNvPr id="4" name="Slide Number Placeholder 3">
            <a:extLst>
              <a:ext uri="{FF2B5EF4-FFF2-40B4-BE49-F238E27FC236}">
                <a16:creationId xmlns:a16="http://schemas.microsoft.com/office/drawing/2014/main" id="{CD4854C4-C798-AA78-E7F3-1E09BD0BB8B0}"/>
              </a:ext>
            </a:extLst>
          </p:cNvPr>
          <p:cNvSpPr>
            <a:spLocks noGrp="1"/>
          </p:cNvSpPr>
          <p:nvPr>
            <p:ph type="sldNum" sz="quarter" idx="12"/>
          </p:nvPr>
        </p:nvSpPr>
        <p:spPr>
          <a:xfrm>
            <a:off x="10659998" y="6377876"/>
            <a:ext cx="551167" cy="365125"/>
          </a:xfrm>
        </p:spPr>
        <p:txBody>
          <a:bodyPr/>
          <a:lstStyle/>
          <a:p>
            <a:fld id="{5F313B11-4BED-4CCD-96B8-4C5DBB2E6597}" type="slidenum">
              <a:rPr lang="en-IN" b="1" smtClean="0">
                <a:solidFill>
                  <a:schemeClr val="tx1"/>
                </a:solidFill>
                <a:latin typeface="Albertus Extra Bold" panose="020E0802040304020204" pitchFamily="34" charset="0"/>
              </a:rPr>
              <a:t>40</a:t>
            </a:fld>
            <a:endParaRPr lang="en-IN" sz="1050" b="1" dirty="0">
              <a:solidFill>
                <a:schemeClr val="tx1"/>
              </a:solidFill>
              <a:latin typeface="Albertus Extra Bold" panose="020E0802040304020204" pitchFamily="34" charset="0"/>
            </a:endParaRPr>
          </a:p>
        </p:txBody>
      </p:sp>
      <p:sp>
        <p:nvSpPr>
          <p:cNvPr id="3" name="Rectangle: Top Corners Rounded 2">
            <a:extLst>
              <a:ext uri="{FF2B5EF4-FFF2-40B4-BE49-F238E27FC236}">
                <a16:creationId xmlns:a16="http://schemas.microsoft.com/office/drawing/2014/main" id="{D4D1285D-5328-2E85-8418-319EE6A480E4}"/>
              </a:ext>
            </a:extLst>
          </p:cNvPr>
          <p:cNvSpPr/>
          <p:nvPr/>
        </p:nvSpPr>
        <p:spPr>
          <a:xfrm>
            <a:off x="61846" y="1066283"/>
            <a:ext cx="2940016" cy="1930898"/>
          </a:xfrm>
          <a:prstGeom prst="round2SameRect">
            <a:avLst>
              <a:gd name="adj1" fmla="val 8000"/>
              <a:gd name="adj2" fmla="val 0"/>
            </a:avLst>
          </a:prstGeom>
          <a:blipFill dpi="0" rotWithShape="0">
            <a:blip r:embed="rId3"/>
            <a:srcRect/>
            <a:stretch>
              <a:fillRect l="3906" r="1353"/>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04B219E8-D149-0C09-F4BE-F9E96B7F4DEC}"/>
              </a:ext>
            </a:extLst>
          </p:cNvPr>
          <p:cNvSpPr txBox="1"/>
          <p:nvPr/>
        </p:nvSpPr>
        <p:spPr>
          <a:xfrm>
            <a:off x="96784" y="3056068"/>
            <a:ext cx="2843232" cy="523220"/>
          </a:xfrm>
          <a:prstGeom prst="rect">
            <a:avLst/>
          </a:prstGeom>
          <a:solidFill>
            <a:schemeClr val="accent6">
              <a:lumMod val="60000"/>
              <a:lumOff val="40000"/>
            </a:schemeClr>
          </a:solidFill>
          <a:ln>
            <a:solidFill>
              <a:schemeClr val="tx1"/>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i="0" u="none" strike="noStrike" kern="0" cap="none" spc="0" normalizeH="0" baseline="0" noProof="0">
                <a:ln>
                  <a:noFill/>
                </a:ln>
                <a:effectLst/>
                <a:uLnTx/>
                <a:uFillTx/>
                <a:latin typeface="Arial" panose="020B0604020202020204" pitchFamily="34" charset="0"/>
                <a:cs typeface="Arial" panose="020B0604020202020204" pitchFamily="34" charset="0"/>
              </a:rPr>
              <a:t>Legal Aid and Outreach Programme with Ca</a:t>
            </a:r>
            <a:r>
              <a:rPr kumimoji="0" lang="en-US" sz="1400" i="0" u="none" strike="noStrike" kern="0" cap="none" spc="0" normalizeH="0" baseline="0" noProof="0">
                <a:ln>
                  <a:noFill/>
                </a:ln>
                <a:effectLst/>
                <a:uLnTx/>
                <a:uFillTx/>
                <a:latin typeface="Arial" panose="020B0604020202020204" pitchFamily="34" charset="0"/>
                <a:cs typeface="Arial" panose="020B0604020202020204" pitchFamily="34" charset="0"/>
              </a:rPr>
              <a:t>se studies</a:t>
            </a:r>
            <a:endParaRPr kumimoji="0" lang="en-IN" sz="1400" i="0" u="none" strike="noStrike" kern="0" cap="none" spc="0" normalizeH="0" baseline="0" noProof="0">
              <a:ln>
                <a:noFill/>
              </a:ln>
              <a:effectLst/>
              <a:uLnTx/>
              <a:uFillTx/>
            </a:endParaRPr>
          </a:p>
        </p:txBody>
      </p:sp>
      <p:pic>
        <p:nvPicPr>
          <p:cNvPr id="8" name="Picture 7">
            <a:extLst>
              <a:ext uri="{FF2B5EF4-FFF2-40B4-BE49-F238E27FC236}">
                <a16:creationId xmlns:a16="http://schemas.microsoft.com/office/drawing/2014/main" id="{642CBE62-3B3D-0400-6975-B8D486E1269E}"/>
              </a:ext>
            </a:extLst>
          </p:cNvPr>
          <p:cNvPicPr>
            <a:picLocks noChangeAspect="1"/>
          </p:cNvPicPr>
          <p:nvPr/>
        </p:nvPicPr>
        <p:blipFill>
          <a:blip r:embed="rId4"/>
          <a:stretch>
            <a:fillRect/>
          </a:stretch>
        </p:blipFill>
        <p:spPr>
          <a:xfrm>
            <a:off x="9235440" y="981846"/>
            <a:ext cx="2849116" cy="2121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D1CA7D3-D41F-A143-0764-5B3D5CE83F73}"/>
              </a:ext>
            </a:extLst>
          </p:cNvPr>
          <p:cNvSpPr txBox="1"/>
          <p:nvPr/>
        </p:nvSpPr>
        <p:spPr>
          <a:xfrm>
            <a:off x="8986058" y="3209956"/>
            <a:ext cx="3098498" cy="738664"/>
          </a:xfrm>
          <a:prstGeom prst="rect">
            <a:avLst/>
          </a:prstGeom>
          <a:solidFill>
            <a:schemeClr val="accent6">
              <a:lumMod val="60000"/>
              <a:lumOff val="40000"/>
            </a:schemeClr>
          </a:solidFill>
          <a:ln>
            <a:solidFill>
              <a:schemeClr val="tx1"/>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i="0" u="none" strike="noStrike" kern="0" cap="none" spc="0" normalizeH="0" baseline="0" noProof="0" dirty="0">
                <a:ln>
                  <a:noFill/>
                </a:ln>
                <a:effectLst/>
                <a:uLnTx/>
                <a:uFillTx/>
              </a:rPr>
              <a:t>Advancing Sustainable Development Practices and Fostering Environmental Awareness</a:t>
            </a:r>
          </a:p>
        </p:txBody>
      </p:sp>
      <p:sp>
        <p:nvSpPr>
          <p:cNvPr id="17" name="Scroll: Vertical 16">
            <a:extLst>
              <a:ext uri="{FF2B5EF4-FFF2-40B4-BE49-F238E27FC236}">
                <a16:creationId xmlns:a16="http://schemas.microsoft.com/office/drawing/2014/main" id="{9CEEC450-0A66-148B-8D10-0ACCD8E91B7B}"/>
              </a:ext>
            </a:extLst>
          </p:cNvPr>
          <p:cNvSpPr/>
          <p:nvPr/>
        </p:nvSpPr>
        <p:spPr>
          <a:xfrm>
            <a:off x="5854462" y="1066283"/>
            <a:ext cx="3303763" cy="4534417"/>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IN" sz="1800" dirty="0">
                <a:latin typeface="Arial" panose="020B0604020202020204" pitchFamily="34" charset="0"/>
                <a:cs typeface="Arial" panose="020B0604020202020204" pitchFamily="34" charset="0"/>
              </a:rPr>
              <a:t>Legal Aid Clinic -students engage in clinical work by helping individuals in need of legal advice. </a:t>
            </a:r>
          </a:p>
          <a:p>
            <a:pPr algn="just"/>
            <a:endParaRPr lang="en-IN" sz="18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dirty="0">
                <a:solidFill>
                  <a:schemeClr val="bg1"/>
                </a:solidFill>
                <a:latin typeface="Arial" panose="020B0604020202020204" pitchFamily="34" charset="0"/>
                <a:cs typeface="Arial" panose="020B0604020202020204" pitchFamily="34" charset="0"/>
              </a:rPr>
              <a:t>L</a:t>
            </a:r>
            <a:r>
              <a:rPr lang="en-IN" sz="1800" dirty="0">
                <a:solidFill>
                  <a:schemeClr val="bg1"/>
                </a:solidFill>
                <a:latin typeface="Arial" panose="020B0604020202020204" pitchFamily="34" charset="0"/>
                <a:cs typeface="Arial" panose="020B0604020202020204" pitchFamily="34" charset="0"/>
              </a:rPr>
              <a:t>egal </a:t>
            </a:r>
            <a:r>
              <a:rPr lang="en-IN" dirty="0">
                <a:solidFill>
                  <a:schemeClr val="bg1"/>
                </a:solidFill>
                <a:latin typeface="Arial" panose="020B0604020202020204" pitchFamily="34" charset="0"/>
                <a:cs typeface="Arial" panose="020B0604020202020204" pitchFamily="34" charset="0"/>
              </a:rPr>
              <a:t>A</a:t>
            </a:r>
            <a:r>
              <a:rPr lang="en-IN" sz="1800" dirty="0">
                <a:solidFill>
                  <a:schemeClr val="bg1"/>
                </a:solidFill>
                <a:latin typeface="Arial" panose="020B0604020202020204" pitchFamily="34" charset="0"/>
                <a:cs typeface="Arial" panose="020B0604020202020204" pitchFamily="34" charset="0"/>
              </a:rPr>
              <a:t>wareness and </a:t>
            </a:r>
            <a:r>
              <a:rPr lang="en-IN" dirty="0">
                <a:solidFill>
                  <a:schemeClr val="bg1"/>
                </a:solidFill>
                <a:latin typeface="Arial" panose="020B0604020202020204" pitchFamily="34" charset="0"/>
                <a:cs typeface="Arial" panose="020B0604020202020204" pitchFamily="34" charset="0"/>
              </a:rPr>
              <a:t>C</a:t>
            </a:r>
            <a:r>
              <a:rPr lang="en-IN" sz="1800" dirty="0">
                <a:solidFill>
                  <a:schemeClr val="bg1"/>
                </a:solidFill>
                <a:latin typeface="Arial" panose="020B0604020202020204" pitchFamily="34" charset="0"/>
                <a:cs typeface="Arial" panose="020B0604020202020204" pitchFamily="34" charset="0"/>
              </a:rPr>
              <a:t>ommunity </a:t>
            </a:r>
            <a:r>
              <a:rPr lang="en-IN" dirty="0">
                <a:solidFill>
                  <a:schemeClr val="bg1"/>
                </a:solidFill>
                <a:latin typeface="Arial" panose="020B0604020202020204" pitchFamily="34" charset="0"/>
                <a:cs typeface="Arial" panose="020B0604020202020204" pitchFamily="34" charset="0"/>
              </a:rPr>
              <a:t>O</a:t>
            </a:r>
            <a:r>
              <a:rPr lang="en-IN" sz="1800" dirty="0">
                <a:solidFill>
                  <a:schemeClr val="bg1"/>
                </a:solidFill>
                <a:latin typeface="Arial" panose="020B0604020202020204" pitchFamily="34" charset="0"/>
                <a:cs typeface="Arial" panose="020B0604020202020204" pitchFamily="34" charset="0"/>
              </a:rPr>
              <a:t>utreach initiatives to promote understanding of different rights.</a:t>
            </a:r>
          </a:p>
        </p:txBody>
      </p:sp>
      <p:pic>
        <p:nvPicPr>
          <p:cNvPr id="18" name="Picture 17">
            <a:extLst>
              <a:ext uri="{FF2B5EF4-FFF2-40B4-BE49-F238E27FC236}">
                <a16:creationId xmlns:a16="http://schemas.microsoft.com/office/drawing/2014/main" id="{C39D3776-E2CF-949E-0F30-E70D84C09693}"/>
              </a:ext>
            </a:extLst>
          </p:cNvPr>
          <p:cNvPicPr>
            <a:picLocks noChangeAspect="1"/>
          </p:cNvPicPr>
          <p:nvPr/>
        </p:nvPicPr>
        <p:blipFill>
          <a:blip r:embed="rId5"/>
          <a:stretch>
            <a:fillRect/>
          </a:stretch>
        </p:blipFill>
        <p:spPr>
          <a:xfrm>
            <a:off x="101600" y="3829114"/>
            <a:ext cx="2811793" cy="2638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30957149-D5B2-A1FA-2BF0-5DD89FD08EC5}"/>
              </a:ext>
            </a:extLst>
          </p:cNvPr>
          <p:cNvPicPr>
            <a:picLocks noChangeAspect="1"/>
          </p:cNvPicPr>
          <p:nvPr/>
        </p:nvPicPr>
        <p:blipFill>
          <a:blip r:embed="rId6"/>
          <a:stretch>
            <a:fillRect/>
          </a:stretch>
        </p:blipFill>
        <p:spPr>
          <a:xfrm>
            <a:off x="3119710" y="1066283"/>
            <a:ext cx="2940017" cy="2762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A309A672-06BD-19B7-9C9D-726391806193}"/>
              </a:ext>
            </a:extLst>
          </p:cNvPr>
          <p:cNvPicPr>
            <a:picLocks noChangeAspect="1"/>
          </p:cNvPicPr>
          <p:nvPr/>
        </p:nvPicPr>
        <p:blipFill>
          <a:blip r:embed="rId7"/>
          <a:stretch>
            <a:fillRect/>
          </a:stretch>
        </p:blipFill>
        <p:spPr>
          <a:xfrm>
            <a:off x="8911244" y="3948620"/>
            <a:ext cx="3173312" cy="2457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a:extLst>
              <a:ext uri="{FF2B5EF4-FFF2-40B4-BE49-F238E27FC236}">
                <a16:creationId xmlns:a16="http://schemas.microsoft.com/office/drawing/2014/main" id="{E652C4C7-A3A8-9DE6-9E97-70A18785E567}"/>
              </a:ext>
            </a:extLst>
          </p:cNvPr>
          <p:cNvGraphicFramePr>
            <a:graphicFrameLocks noGrp="1"/>
          </p:cNvGraphicFramePr>
          <p:nvPr>
            <p:extLst>
              <p:ext uri="{D42A27DB-BD31-4B8C-83A1-F6EECF244321}">
                <p14:modId xmlns:p14="http://schemas.microsoft.com/office/powerpoint/2010/main" val="3176528026"/>
              </p:ext>
            </p:extLst>
          </p:nvPr>
        </p:nvGraphicFramePr>
        <p:xfrm>
          <a:off x="3033774" y="3998422"/>
          <a:ext cx="2820687" cy="2379454"/>
        </p:xfrm>
        <a:graphic>
          <a:graphicData uri="http://schemas.openxmlformats.org/drawingml/2006/table">
            <a:tbl>
              <a:tblPr firstRow="1" firstCol="1" bandRow="1"/>
              <a:tblGrid>
                <a:gridCol w="654400">
                  <a:extLst>
                    <a:ext uri="{9D8B030D-6E8A-4147-A177-3AD203B41FA5}">
                      <a16:colId xmlns:a16="http://schemas.microsoft.com/office/drawing/2014/main" val="2853417949"/>
                    </a:ext>
                  </a:extLst>
                </a:gridCol>
                <a:gridCol w="1000049">
                  <a:extLst>
                    <a:ext uri="{9D8B030D-6E8A-4147-A177-3AD203B41FA5}">
                      <a16:colId xmlns:a16="http://schemas.microsoft.com/office/drawing/2014/main" val="3915729070"/>
                    </a:ext>
                  </a:extLst>
                </a:gridCol>
                <a:gridCol w="1166238">
                  <a:extLst>
                    <a:ext uri="{9D8B030D-6E8A-4147-A177-3AD203B41FA5}">
                      <a16:colId xmlns:a16="http://schemas.microsoft.com/office/drawing/2014/main" val="443892088"/>
                    </a:ext>
                  </a:extLst>
                </a:gridCol>
              </a:tblGrid>
              <a:tr h="919010">
                <a:tc>
                  <a:txBody>
                    <a:bodyPr/>
                    <a:lstStyle/>
                    <a:p>
                      <a:pPr algn="ctr">
                        <a:buNone/>
                      </a:pPr>
                      <a:r>
                        <a:rPr lang="en-US" sz="1600" b="1"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S. No.</a:t>
                      </a:r>
                      <a:endParaRPr lang="en-IN"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buNone/>
                      </a:pPr>
                      <a:r>
                        <a:rPr lang="en-US" sz="1600" b="1"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Academic Year</a:t>
                      </a:r>
                      <a:endParaRPr lang="en-IN"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buNone/>
                      </a:pPr>
                      <a:r>
                        <a:rPr lang="en-US" sz="1600" b="1"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rPr>
                        <a:t>No. Of Legal Aid Activities</a:t>
                      </a:r>
                      <a:endParaRPr lang="en-IN"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45918438"/>
                  </a:ext>
                </a:extLst>
              </a:tr>
              <a:tr h="365111">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1</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2021-22</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12</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38998591"/>
                  </a:ext>
                </a:extLst>
              </a:tr>
              <a:tr h="365111">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2</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2022-23</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12</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8861826"/>
                  </a:ext>
                </a:extLst>
              </a:tr>
              <a:tr h="365111">
                <a:tc>
                  <a:txBody>
                    <a:bodyPr/>
                    <a:lstStyle/>
                    <a:p>
                      <a:pPr algn="ctr">
                        <a:buNone/>
                      </a:pPr>
                      <a:r>
                        <a:rPr lang="en-US" sz="1600">
                          <a:effectLst/>
                          <a:latin typeface="Times New Roman" panose="02020603050405020304" pitchFamily="18" charset="0"/>
                          <a:ea typeface="DengXian" panose="02010600030101010101" pitchFamily="2" charset="-122"/>
                          <a:cs typeface="Times New Roman" panose="02020603050405020304" pitchFamily="18" charset="0"/>
                        </a:rPr>
                        <a:t>3</a:t>
                      </a:r>
                      <a:endParaRPr lang="en-IN"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2023-24</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dirty="0">
                          <a:effectLst/>
                          <a:latin typeface="Times New Roman" panose="02020603050405020304" pitchFamily="18" charset="0"/>
                          <a:ea typeface="DengXian" panose="02010600030101010101" pitchFamily="2" charset="-122"/>
                          <a:cs typeface="Times New Roman" panose="02020603050405020304" pitchFamily="18" charset="0"/>
                        </a:rPr>
                        <a:t>08</a:t>
                      </a:r>
                      <a:endParaRPr lang="en-IN"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47057939"/>
                  </a:ext>
                </a:extLst>
              </a:tr>
              <a:tr h="365111">
                <a:tc>
                  <a:txBody>
                    <a:bodyPr/>
                    <a:lstStyle/>
                    <a:p>
                      <a:pPr algn="ctr">
                        <a:buNone/>
                      </a:pPr>
                      <a:r>
                        <a:rPr lang="en-US" sz="1600" b="1">
                          <a:effectLst/>
                          <a:latin typeface="Times New Roman" panose="02020603050405020304" pitchFamily="18" charset="0"/>
                          <a:ea typeface="DengXian" panose="02010600030101010101" pitchFamily="2" charset="-122"/>
                          <a:cs typeface="Times New Roman" panose="02020603050405020304" pitchFamily="18" charset="0"/>
                        </a:rPr>
                        <a:t>4</a:t>
                      </a:r>
                      <a:endParaRPr lang="en-IN" sz="14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b="1" dirty="0">
                          <a:effectLst/>
                          <a:latin typeface="Times New Roman" panose="02020603050405020304" pitchFamily="18" charset="0"/>
                          <a:ea typeface="DengXian" panose="02010600030101010101" pitchFamily="2" charset="-122"/>
                          <a:cs typeface="Times New Roman" panose="02020603050405020304" pitchFamily="18" charset="0"/>
                        </a:rPr>
                        <a:t>2024-25</a:t>
                      </a:r>
                      <a:endParaRPr lang="en-IN" sz="14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1600" b="1" dirty="0">
                          <a:effectLst/>
                          <a:latin typeface="Times New Roman" panose="02020603050405020304" pitchFamily="18" charset="0"/>
                          <a:ea typeface="DengXian" panose="02010600030101010101" pitchFamily="2" charset="-122"/>
                          <a:cs typeface="Times New Roman" panose="02020603050405020304" pitchFamily="18" charset="0"/>
                        </a:rPr>
                        <a:t>13</a:t>
                      </a:r>
                      <a:endParaRPr lang="en-IN" sz="14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96711034"/>
                  </a:ext>
                </a:extLst>
              </a:tr>
            </a:tbl>
          </a:graphicData>
        </a:graphic>
      </p:graphicFrame>
      <p:sp>
        <p:nvSpPr>
          <p:cNvPr id="6" name="Rectangle 1">
            <a:extLst>
              <a:ext uri="{FF2B5EF4-FFF2-40B4-BE49-F238E27FC236}">
                <a16:creationId xmlns:a16="http://schemas.microsoft.com/office/drawing/2014/main" id="{C81F0418-3670-70F4-FBFA-A065D377A4D4}"/>
              </a:ext>
            </a:extLst>
          </p:cNvPr>
          <p:cNvSpPr>
            <a:spLocks noChangeArrowheads="1"/>
          </p:cNvSpPr>
          <p:nvPr/>
        </p:nvSpPr>
        <p:spPr bwMode="auto">
          <a:xfrm>
            <a:off x="5970175" y="5723034"/>
            <a:ext cx="2042255"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8"/>
              </a:rPr>
              <a:t>Office order.pdf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9B257DFB-25B0-CD01-BAB4-0B3257E4A9D1}"/>
              </a:ext>
            </a:extLst>
          </p:cNvPr>
          <p:cNvSpPr>
            <a:spLocks noChangeArrowheads="1"/>
          </p:cNvSpPr>
          <p:nvPr/>
        </p:nvSpPr>
        <p:spPr bwMode="auto">
          <a:xfrm>
            <a:off x="5871570" y="6098674"/>
            <a:ext cx="2820687"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9"/>
              </a:rPr>
              <a:t>Student Committee 2023-24.pdf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993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859" y="100314"/>
            <a:ext cx="6097501" cy="845725"/>
          </a:xfrm>
          <a:solidFill>
            <a:srgbClr val="C00000"/>
          </a:solidFill>
        </p:spPr>
        <p:txBody>
          <a:bodyPr>
            <a:noAutofit/>
          </a:bodyPr>
          <a:lstStyle/>
          <a:p>
            <a:pPr algn="ctr"/>
            <a:r>
              <a:rPr lang="en-IN" sz="2500" b="1" dirty="0">
                <a:solidFill>
                  <a:schemeClr val="bg1"/>
                </a:solidFill>
                <a:latin typeface="Arial" panose="020B0604020202020204" pitchFamily="34" charset="0"/>
                <a:ea typeface="+mn-ea"/>
                <a:cs typeface="Arial" panose="020B0604020202020204" pitchFamily="34" charset="0"/>
              </a:rPr>
              <a:t>Legal Aid and Awareness Activities</a:t>
            </a:r>
            <a:endParaRPr lang="en-US" sz="2500" b="1" dirty="0">
              <a:solidFill>
                <a:schemeClr val="bg1"/>
              </a:solidFill>
              <a:latin typeface="Arial" panose="020B0604020202020204" pitchFamily="34" charset="0"/>
              <a:ea typeface="+mn-ea"/>
              <a:cs typeface="Arial" panose="020B0604020202020204" pitchFamily="34" charset="0"/>
            </a:endParaRPr>
          </a:p>
        </p:txBody>
      </p:sp>
      <p:pic>
        <p:nvPicPr>
          <p:cNvPr id="5" name="Content Placeholder 4" descr="A group of people standing in a room&#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835" y="203438"/>
            <a:ext cx="3371593" cy="1750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a:xfrm>
            <a:off x="10614399" y="6421787"/>
            <a:ext cx="551167" cy="365125"/>
          </a:xfrm>
        </p:spPr>
        <p:txBody>
          <a:bodyPr/>
          <a:lstStyle/>
          <a:p>
            <a:fld id="{5F313B11-4BED-4CCD-96B8-4C5DBB2E6597}" type="slidenum">
              <a:rPr lang="en-IN" b="1" smtClean="0">
                <a:solidFill>
                  <a:schemeClr val="tx1"/>
                </a:solidFill>
                <a:latin typeface="Albertus Extra Bold" panose="020E0802040304020204" pitchFamily="34" charset="0"/>
              </a:rPr>
              <a:t>41</a:t>
            </a:fld>
            <a:endParaRPr lang="en-IN" sz="1050" b="1" dirty="0">
              <a:solidFill>
                <a:schemeClr val="tx1"/>
              </a:solidFill>
              <a:latin typeface="Albertus Extra Bold" panose="020E0802040304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469" y="992618"/>
            <a:ext cx="4026461" cy="2422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35" y="2412271"/>
            <a:ext cx="3385408" cy="1502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0859" y="4065474"/>
            <a:ext cx="4040337" cy="198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7627" y="3892329"/>
            <a:ext cx="4117225" cy="2175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751715" y="6118714"/>
            <a:ext cx="3935629" cy="307777"/>
          </a:xfrm>
          <a:prstGeom prst="rect">
            <a:avLst/>
          </a:prstGeom>
          <a:solidFill>
            <a:schemeClr val="accent5">
              <a:lumMod val="20000"/>
              <a:lumOff val="80000"/>
            </a:schemeClr>
          </a:solidFill>
        </p:spPr>
        <p:txBody>
          <a:bodyPr wrap="square" rtlCol="0">
            <a:spAutoFit/>
          </a:bodyPr>
          <a:lstStyle/>
          <a:p>
            <a:pPr algn="ctr"/>
            <a:r>
              <a:rPr lang="en-US" sz="1400" b="1" i="1" err="1">
                <a:latin typeface="Arial" panose="020B0604020202020204" pitchFamily="34" charset="0"/>
                <a:cs typeface="Arial" panose="020B0604020202020204" pitchFamily="34" charset="0"/>
              </a:rPr>
              <a:t>Laado</a:t>
            </a:r>
            <a:r>
              <a:rPr lang="en-US" sz="1400" b="1">
                <a:latin typeface="Arial" panose="020B0604020202020204" pitchFamily="34" charset="0"/>
                <a:cs typeface="Arial" panose="020B0604020202020204" pitchFamily="34" charset="0"/>
              </a:rPr>
              <a:t> Panchayat</a:t>
            </a:r>
          </a:p>
        </p:txBody>
      </p:sp>
      <p:sp>
        <p:nvSpPr>
          <p:cNvPr id="11" name="TextBox 10"/>
          <p:cNvSpPr txBox="1"/>
          <p:nvPr/>
        </p:nvSpPr>
        <p:spPr>
          <a:xfrm>
            <a:off x="159834" y="2021692"/>
            <a:ext cx="3359723" cy="523220"/>
          </a:xfrm>
          <a:prstGeom prst="rect">
            <a:avLst/>
          </a:prstGeom>
          <a:solidFill>
            <a:schemeClr val="accent2">
              <a:lumMod val="60000"/>
              <a:lumOff val="40000"/>
            </a:schemeClr>
          </a:solidFill>
        </p:spPr>
        <p:txBody>
          <a:bodyPr wrap="square" rtlCol="0">
            <a:spAutoFit/>
          </a:bodyPr>
          <a:lstStyle/>
          <a:p>
            <a:pPr algn="ctr"/>
            <a:r>
              <a:rPr lang="en-US" sz="1400" b="1">
                <a:latin typeface="Arial" panose="020B0604020202020204" pitchFamily="34" charset="0"/>
                <a:cs typeface="Arial" panose="020B0604020202020204" pitchFamily="34" charset="0"/>
              </a:rPr>
              <a:t>Workshop on Menstrual health and Hygiene</a:t>
            </a:r>
          </a:p>
        </p:txBody>
      </p:sp>
      <p:sp>
        <p:nvSpPr>
          <p:cNvPr id="12" name="TextBox 11"/>
          <p:cNvSpPr txBox="1"/>
          <p:nvPr/>
        </p:nvSpPr>
        <p:spPr>
          <a:xfrm>
            <a:off x="8005704" y="3443055"/>
            <a:ext cx="4007651" cy="307777"/>
          </a:xfrm>
          <a:prstGeom prst="rect">
            <a:avLst/>
          </a:prstGeom>
          <a:solidFill>
            <a:schemeClr val="accent3">
              <a:lumMod val="40000"/>
              <a:lumOff val="60000"/>
            </a:schemeClr>
          </a:solidFill>
        </p:spPr>
        <p:txBody>
          <a:bodyPr wrap="square" rtlCol="0">
            <a:spAutoFit/>
          </a:bodyPr>
          <a:lstStyle/>
          <a:p>
            <a:pPr algn="ctr"/>
            <a:r>
              <a:rPr lang="en-US" sz="1400" b="1">
                <a:latin typeface="Arial" panose="020B0604020202020204" pitchFamily="34" charset="0"/>
                <a:cs typeface="Arial" panose="020B0604020202020204" pitchFamily="34" charset="0"/>
              </a:rPr>
              <a:t>Workshop on RTI</a:t>
            </a:r>
          </a:p>
        </p:txBody>
      </p:sp>
      <p:sp>
        <p:nvSpPr>
          <p:cNvPr id="13" name="TextBox 12"/>
          <p:cNvSpPr txBox="1"/>
          <p:nvPr/>
        </p:nvSpPr>
        <p:spPr>
          <a:xfrm>
            <a:off x="7759366" y="6114010"/>
            <a:ext cx="4204538" cy="307777"/>
          </a:xfrm>
          <a:prstGeom prst="rect">
            <a:avLst/>
          </a:prstGeom>
          <a:solidFill>
            <a:schemeClr val="accent2">
              <a:lumMod val="60000"/>
              <a:lumOff val="40000"/>
            </a:schemeClr>
          </a:solidFill>
        </p:spPr>
        <p:txBody>
          <a:bodyPr wrap="square" rtlCol="0">
            <a:spAutoFit/>
          </a:bodyPr>
          <a:lstStyle/>
          <a:p>
            <a:pPr algn="ctr"/>
            <a:r>
              <a:rPr lang="en-US" sz="1400" b="1" dirty="0">
                <a:latin typeface="Arial" panose="020B0604020202020204" pitchFamily="34" charset="0"/>
                <a:cs typeface="Arial" panose="020B0604020202020204" pitchFamily="34" charset="0"/>
              </a:rPr>
              <a:t>Health camp </a:t>
            </a:r>
          </a:p>
        </p:txBody>
      </p:sp>
      <p:sp>
        <p:nvSpPr>
          <p:cNvPr id="14" name="TextBox 13"/>
          <p:cNvSpPr txBox="1"/>
          <p:nvPr/>
        </p:nvSpPr>
        <p:spPr>
          <a:xfrm>
            <a:off x="134149" y="3942584"/>
            <a:ext cx="3385408" cy="307777"/>
          </a:xfrm>
          <a:prstGeom prst="rect">
            <a:avLst/>
          </a:prstGeom>
          <a:solidFill>
            <a:schemeClr val="accent6">
              <a:lumMod val="20000"/>
              <a:lumOff val="80000"/>
            </a:schemeClr>
          </a:solidFill>
        </p:spPr>
        <p:txBody>
          <a:bodyPr wrap="square" rtlCol="0">
            <a:spAutoFit/>
          </a:bodyPr>
          <a:lstStyle/>
          <a:p>
            <a:pPr algn="ctr"/>
            <a:r>
              <a:rPr lang="en-US" sz="1400" b="1">
                <a:latin typeface="Arial" panose="020B0604020202020204" pitchFamily="34" charset="0"/>
                <a:cs typeface="Arial" panose="020B0604020202020204" pitchFamily="34" charset="0"/>
              </a:rPr>
              <a:t>Awareness Drive for Women’s Right</a:t>
            </a:r>
          </a:p>
        </p:txBody>
      </p:sp>
      <p:sp>
        <p:nvSpPr>
          <p:cNvPr id="15" name="TextBox 14">
            <a:extLst>
              <a:ext uri="{FF2B5EF4-FFF2-40B4-BE49-F238E27FC236}">
                <a16:creationId xmlns:a16="http://schemas.microsoft.com/office/drawing/2014/main" id="{DF18C8AD-25B4-9971-1F52-B27E6CBE5CE3}"/>
              </a:ext>
            </a:extLst>
          </p:cNvPr>
          <p:cNvSpPr txBox="1"/>
          <p:nvPr/>
        </p:nvSpPr>
        <p:spPr>
          <a:xfrm>
            <a:off x="3752929" y="3606807"/>
            <a:ext cx="4007651" cy="307777"/>
          </a:xfrm>
          <a:prstGeom prst="rect">
            <a:avLst/>
          </a:prstGeom>
          <a:solidFill>
            <a:srgbClr val="83C1EC"/>
          </a:solidFill>
        </p:spPr>
        <p:txBody>
          <a:bodyPr wrap="square" rtlCol="0">
            <a:spAutoFit/>
          </a:bodyPr>
          <a:lstStyle/>
          <a:p>
            <a:pPr algn="ctr"/>
            <a:r>
              <a:rPr lang="en-US" sz="1400" b="1" dirty="0">
                <a:latin typeface="Arial" panose="020B0604020202020204" pitchFamily="34" charset="0"/>
                <a:cs typeface="Arial" panose="020B0604020202020204" pitchFamily="34" charset="0"/>
              </a:rPr>
              <a:t>Blood Donation Camp </a:t>
            </a:r>
          </a:p>
        </p:txBody>
      </p:sp>
      <p:pic>
        <p:nvPicPr>
          <p:cNvPr id="16" name="Picture 15">
            <a:extLst>
              <a:ext uri="{FF2B5EF4-FFF2-40B4-BE49-F238E27FC236}">
                <a16:creationId xmlns:a16="http://schemas.microsoft.com/office/drawing/2014/main" id="{6AF33A09-1E49-852E-5A27-DC449C563EAE}"/>
              </a:ext>
            </a:extLst>
          </p:cNvPr>
          <p:cNvPicPr>
            <a:picLocks noChangeAspect="1"/>
          </p:cNvPicPr>
          <p:nvPr/>
        </p:nvPicPr>
        <p:blipFill>
          <a:blip r:embed="rId7" cstate="print">
            <a:extLst>
              <a:ext uri="{28A0092B-C50C-407E-A947-70E740481C1C}">
                <a14:useLocalDpi xmlns:a14="http://schemas.microsoft.com/office/drawing/2010/main" val="0"/>
              </a:ext>
            </a:extLst>
          </a:blip>
          <a:srcRect b="37129"/>
          <a:stretch>
            <a:fillRect/>
          </a:stretch>
        </p:blipFill>
        <p:spPr>
          <a:xfrm>
            <a:off x="159834" y="4320185"/>
            <a:ext cx="3309265" cy="1783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B42071FC-90DC-BF25-C164-8A9766111DCC}"/>
              </a:ext>
            </a:extLst>
          </p:cNvPr>
          <p:cNvSpPr txBox="1"/>
          <p:nvPr/>
        </p:nvSpPr>
        <p:spPr>
          <a:xfrm>
            <a:off x="106284" y="6160177"/>
            <a:ext cx="3573409" cy="523220"/>
          </a:xfrm>
          <a:prstGeom prst="rect">
            <a:avLst/>
          </a:prstGeom>
          <a:solidFill>
            <a:schemeClr val="accent1">
              <a:lumMod val="40000"/>
              <a:lumOff val="60000"/>
            </a:schemeClr>
          </a:solidFill>
        </p:spPr>
        <p:txBody>
          <a:bodyPr wrap="square" rtlCol="0">
            <a:spAutoFit/>
          </a:bodyPr>
          <a:lstStyle/>
          <a:p>
            <a:pPr algn="ctr"/>
            <a:r>
              <a:rPr lang="en-IN" sz="1400" b="1" dirty="0">
                <a:effectLst/>
                <a:latin typeface="Arial" panose="020B0604020202020204" pitchFamily="34" charset="0"/>
                <a:ea typeface="Calibri" panose="020F0502020204030204" pitchFamily="34" charset="0"/>
                <a:cs typeface="Arial" panose="020B0604020202020204" pitchFamily="34" charset="0"/>
              </a:rPr>
              <a:t>Workshop on the Awareness of Traffic Rules</a:t>
            </a:r>
            <a:endParaRPr lang="en-US" sz="1400" b="1" dirty="0">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4433E67A-0F98-5214-64C1-A24D07A86C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0859" y="1010629"/>
            <a:ext cx="4108661" cy="2531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47056" y="6335217"/>
            <a:ext cx="551167" cy="365125"/>
          </a:xfrm>
        </p:spPr>
        <p:txBody>
          <a:bodyPr/>
          <a:lstStyle/>
          <a:p>
            <a:fld id="{5F313B11-4BED-4CCD-96B8-4C5DBB2E6597}" type="slidenum">
              <a:rPr lang="en-IN" sz="1400" b="1" smtClean="0">
                <a:solidFill>
                  <a:schemeClr val="tx1"/>
                </a:solidFill>
                <a:latin typeface="Abadi" panose="020B0604020104020204" pitchFamily="34" charset="0"/>
                <a:ea typeface="ADLaM Display" panose="02010000000000000000" pitchFamily="2" charset="0"/>
                <a:cs typeface="ADLaM Display" panose="02010000000000000000" pitchFamily="2" charset="0"/>
              </a:rPr>
              <a:t>42</a:t>
            </a:fld>
            <a:endParaRPr lang="en-IN" b="1" dirty="0">
              <a:solidFill>
                <a:schemeClr val="tx1"/>
              </a:solidFill>
              <a:latin typeface="Abadi" panose="020B0604020104020204" pitchFamily="34" charset="0"/>
              <a:ea typeface="ADLaM Display" panose="02010000000000000000" pitchFamily="2" charset="0"/>
              <a:cs typeface="ADLaM Display" panose="02010000000000000000" pitchFamily="2" charset="0"/>
            </a:endParaRPr>
          </a:p>
        </p:txBody>
      </p:sp>
      <p:sp>
        <p:nvSpPr>
          <p:cNvPr id="6" name="TextBox 5"/>
          <p:cNvSpPr txBox="1"/>
          <p:nvPr/>
        </p:nvSpPr>
        <p:spPr>
          <a:xfrm>
            <a:off x="24922" y="206812"/>
            <a:ext cx="9779478" cy="954107"/>
          </a:xfrm>
          <a:prstGeom prst="rect">
            <a:avLst/>
          </a:prstGeom>
          <a:solidFill>
            <a:srgbClr val="C00000"/>
          </a:solidFill>
        </p:spPr>
        <p:txBody>
          <a:bodyPr wrap="square">
            <a:spAutoFit/>
          </a:bodyPr>
          <a:lstStyle/>
          <a:p>
            <a:pPr algn="ctr"/>
            <a:r>
              <a:rPr lang="en-IN" sz="2800" b="1" dirty="0">
                <a:solidFill>
                  <a:schemeClr val="bg1"/>
                </a:solidFill>
              </a:rPr>
              <a:t>Advancing Sustainable Development Practices and Fostering ‘Environmental Awareness’</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017510" y="1745951"/>
            <a:ext cx="4145280" cy="344170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0065" y="1435486"/>
            <a:ext cx="3531870" cy="402590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descr="Plantation Drive at Village Lakhuwas 3"/>
          <p:cNvPicPr>
            <a:picLocks noChangeAspect="1"/>
          </p:cNvPicPr>
          <p:nvPr/>
        </p:nvPicPr>
        <p:blipFill>
          <a:blip r:embed="rId5"/>
          <a:stretch>
            <a:fillRect/>
          </a:stretch>
        </p:blipFill>
        <p:spPr>
          <a:xfrm>
            <a:off x="326390" y="1394160"/>
            <a:ext cx="3496310" cy="4145281"/>
          </a:xfrm>
          <a:prstGeom prst="rect">
            <a:avLst/>
          </a:prstGeom>
          <a:ln w="88900" cap="sq" cmpd="thickThin">
            <a:solidFill>
              <a:srgbClr val="000000"/>
            </a:solidFill>
            <a:prstDash val="solid"/>
            <a:miter lim="800000"/>
          </a:ln>
          <a:effectLst>
            <a:innerShdw blurRad="76200">
              <a:srgbClr val="000000"/>
            </a:innerShdw>
          </a:effectLst>
        </p:spPr>
      </p:pic>
      <p:sp>
        <p:nvSpPr>
          <p:cNvPr id="3" name="TextBox 9"/>
          <p:cNvSpPr txBox="1"/>
          <p:nvPr/>
        </p:nvSpPr>
        <p:spPr>
          <a:xfrm>
            <a:off x="731837" y="5794905"/>
            <a:ext cx="2685415" cy="377825"/>
          </a:xfrm>
          <a:prstGeom prst="rect">
            <a:avLst/>
          </a:prstGeom>
          <a:solidFill>
            <a:schemeClr val="accent6">
              <a:lumMod val="40000"/>
              <a:lumOff val="60000"/>
            </a:schemeClr>
          </a:solidFill>
          <a:ln>
            <a:solidFill>
              <a:schemeClr val="tx1"/>
            </a:solidFill>
          </a:ln>
        </p:spPr>
        <p:txBody>
          <a:bodyPr wrap="square" rtlCol="0">
            <a:noAutofit/>
          </a:bodyPr>
          <a:lstStyle/>
          <a:p>
            <a:pPr algn="ctr"/>
            <a:r>
              <a:rPr lang="en-US" sz="2000" b="1" dirty="0">
                <a:latin typeface="Arial" panose="020B0604020202020204" pitchFamily="34" charset="0"/>
                <a:cs typeface="Arial" panose="020B0604020202020204" pitchFamily="34" charset="0"/>
              </a:rPr>
              <a:t>Plantation Drive</a:t>
            </a:r>
          </a:p>
        </p:txBody>
      </p:sp>
      <p:sp>
        <p:nvSpPr>
          <p:cNvPr id="5" name="TextBox 9"/>
          <p:cNvSpPr txBox="1"/>
          <p:nvPr/>
        </p:nvSpPr>
        <p:spPr>
          <a:xfrm>
            <a:off x="4217670" y="5643279"/>
            <a:ext cx="3726181" cy="529451"/>
          </a:xfrm>
          <a:prstGeom prst="rect">
            <a:avLst/>
          </a:prstGeom>
          <a:solidFill>
            <a:schemeClr val="accent6">
              <a:lumMod val="40000"/>
              <a:lumOff val="60000"/>
            </a:schemeClr>
          </a:solidFill>
          <a:ln>
            <a:solidFill>
              <a:schemeClr val="tx1"/>
            </a:solidFill>
          </a:ln>
        </p:spPr>
        <p:txBody>
          <a:bodyPr wrap="square" rtlCol="0">
            <a:noAutofit/>
          </a:bodyPr>
          <a:lstStyle/>
          <a:p>
            <a:pPr algn="ctr"/>
            <a:r>
              <a:rPr lang="en-US" b="1" dirty="0">
                <a:latin typeface="Arial" panose="020B0604020202020204" pitchFamily="34" charset="0"/>
                <a:cs typeface="Arial" panose="020B0604020202020204" pitchFamily="34" charset="0"/>
              </a:rPr>
              <a:t>International Conference on Environmental Law</a:t>
            </a:r>
          </a:p>
        </p:txBody>
      </p:sp>
      <p:sp>
        <p:nvSpPr>
          <p:cNvPr id="7" name="TextBox 9"/>
          <p:cNvSpPr txBox="1"/>
          <p:nvPr/>
        </p:nvSpPr>
        <p:spPr>
          <a:xfrm>
            <a:off x="8369300" y="5691503"/>
            <a:ext cx="3441700" cy="691938"/>
          </a:xfrm>
          <a:prstGeom prst="rect">
            <a:avLst/>
          </a:prstGeom>
          <a:solidFill>
            <a:schemeClr val="accent6">
              <a:lumMod val="40000"/>
              <a:lumOff val="60000"/>
            </a:schemeClr>
          </a:solidFill>
          <a:ln>
            <a:solidFill>
              <a:schemeClr val="tx1"/>
            </a:solidFill>
          </a:ln>
        </p:spPr>
        <p:txBody>
          <a:bodyPr wrap="square" rtlCol="0">
            <a:noAutofit/>
          </a:bodyPr>
          <a:lstStyle/>
          <a:p>
            <a:pPr algn="ctr"/>
            <a:r>
              <a:rPr lang="en-US" b="1" dirty="0">
                <a:latin typeface="Arial" panose="020B0604020202020204" pitchFamily="34" charset="0"/>
                <a:cs typeface="Arial" panose="020B0604020202020204" pitchFamily="34" charset="0"/>
              </a:rPr>
              <a:t>Edited Book on Environmental Law</a:t>
            </a:r>
          </a:p>
        </p:txBody>
      </p:sp>
      <p:sp>
        <p:nvSpPr>
          <p:cNvPr id="8" name="Rectangle 1">
            <a:extLst>
              <a:ext uri="{FF2B5EF4-FFF2-40B4-BE49-F238E27FC236}">
                <a16:creationId xmlns:a16="http://schemas.microsoft.com/office/drawing/2014/main" id="{225F711C-88CD-CB03-F26F-B63EE072DB10}"/>
              </a:ext>
            </a:extLst>
          </p:cNvPr>
          <p:cNvSpPr>
            <a:spLocks noChangeArrowheads="1"/>
          </p:cNvSpPr>
          <p:nvPr/>
        </p:nvSpPr>
        <p:spPr bwMode="auto">
          <a:xfrm>
            <a:off x="4443728" y="6222160"/>
            <a:ext cx="3312795"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6"/>
              </a:rPr>
              <a:t>international conference environment</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A4B1-1B86-2AE6-F200-2022D8FF5F2A}"/>
              </a:ext>
            </a:extLst>
          </p:cNvPr>
          <p:cNvSpPr>
            <a:spLocks noGrp="1"/>
          </p:cNvSpPr>
          <p:nvPr>
            <p:ph type="title"/>
          </p:nvPr>
        </p:nvSpPr>
        <p:spPr>
          <a:xfrm>
            <a:off x="0" y="203493"/>
            <a:ext cx="9673244" cy="1081290"/>
          </a:xfrm>
          <a:solidFill>
            <a:srgbClr val="C00000"/>
          </a:solidFill>
        </p:spPr>
        <p:txBody>
          <a:bodyPr vert="horz" lIns="91440" tIns="45720" rIns="91440" bIns="45720" rtlCol="0" anchor="ctr">
            <a:noAutofit/>
          </a:bodyPr>
          <a:lstStyle/>
          <a:p>
            <a:pPr algn="ctr"/>
            <a:r>
              <a:rPr lang="en-US" sz="3200" b="1" dirty="0">
                <a:solidFill>
                  <a:schemeClr val="bg1"/>
                </a:solidFill>
                <a:latin typeface="+mn-lt"/>
              </a:rPr>
              <a:t>COMPETENCY BASED TEACHING LEARNING PEDAGOGY</a:t>
            </a:r>
            <a:endParaRPr lang="en-IN" sz="3200" b="1" dirty="0">
              <a:solidFill>
                <a:schemeClr val="bg1"/>
              </a:solidFill>
              <a:latin typeface="+mn-lt"/>
            </a:endParaRPr>
          </a:p>
        </p:txBody>
      </p:sp>
      <p:sp>
        <p:nvSpPr>
          <p:cNvPr id="4" name="Slide Number Placeholder 3">
            <a:extLst>
              <a:ext uri="{FF2B5EF4-FFF2-40B4-BE49-F238E27FC236}">
                <a16:creationId xmlns:a16="http://schemas.microsoft.com/office/drawing/2014/main" id="{7E53FD44-A7D7-66F7-DA62-8AB5E91D1C86}"/>
              </a:ext>
            </a:extLst>
          </p:cNvPr>
          <p:cNvSpPr>
            <a:spLocks noGrp="1"/>
          </p:cNvSpPr>
          <p:nvPr>
            <p:ph type="sldNum" sz="quarter" idx="12"/>
          </p:nvPr>
        </p:nvSpPr>
        <p:spPr>
          <a:xfrm>
            <a:off x="10636170" y="6367874"/>
            <a:ext cx="551167" cy="365125"/>
          </a:xfrm>
        </p:spPr>
        <p:txBody>
          <a:bodyPr/>
          <a:lstStyle/>
          <a:p>
            <a:fld id="{5F313B11-4BED-4CCD-96B8-4C5DBB2E6597}" type="slidenum">
              <a:rPr lang="en-IN" sz="1400" b="1" smtClean="0">
                <a:solidFill>
                  <a:schemeClr val="tx1"/>
                </a:solidFill>
                <a:latin typeface="Abadi" panose="020B0604020104020204" pitchFamily="34" charset="0"/>
              </a:rPr>
              <a:t>43</a:t>
            </a:fld>
            <a:endParaRPr lang="en-IN" sz="1100" b="1" dirty="0">
              <a:solidFill>
                <a:schemeClr val="tx1"/>
              </a:solidFill>
              <a:latin typeface="Abadi" panose="020B0604020104020204" pitchFamily="34" charset="0"/>
            </a:endParaRPr>
          </a:p>
        </p:txBody>
      </p:sp>
      <p:graphicFrame>
        <p:nvGraphicFramePr>
          <p:cNvPr id="5" name="Diagram 4">
            <a:extLst>
              <a:ext uri="{FF2B5EF4-FFF2-40B4-BE49-F238E27FC236}">
                <a16:creationId xmlns:a16="http://schemas.microsoft.com/office/drawing/2014/main" id="{08E3C138-67E5-4C9B-5E08-F637A0B77C26}"/>
              </a:ext>
            </a:extLst>
          </p:cNvPr>
          <p:cNvGraphicFramePr/>
          <p:nvPr>
            <p:extLst>
              <p:ext uri="{D42A27DB-BD31-4B8C-83A1-F6EECF244321}">
                <p14:modId xmlns:p14="http://schemas.microsoft.com/office/powerpoint/2010/main" val="2077278654"/>
              </p:ext>
            </p:extLst>
          </p:nvPr>
        </p:nvGraphicFramePr>
        <p:xfrm>
          <a:off x="285750" y="1485901"/>
          <a:ext cx="11742963"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1860588A-906B-009B-F0B0-46A5C95513C8}"/>
              </a:ext>
            </a:extLst>
          </p:cNvPr>
          <p:cNvSpPr>
            <a:spLocks noChangeArrowheads="1"/>
          </p:cNvSpPr>
          <p:nvPr/>
        </p:nvSpPr>
        <p:spPr bwMode="auto">
          <a:xfrm>
            <a:off x="2411730" y="5259054"/>
            <a:ext cx="173736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7"/>
              </a:rPr>
              <a:t>Case Studies - SOLS.xlsx</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7BD8BA2-2E6E-0DBD-0AC4-107371C2A4EF}"/>
              </a:ext>
            </a:extLst>
          </p:cNvPr>
          <p:cNvSpPr txBox="1"/>
          <p:nvPr/>
        </p:nvSpPr>
        <p:spPr>
          <a:xfrm>
            <a:off x="285750" y="5289831"/>
            <a:ext cx="1943100" cy="954107"/>
          </a:xfrm>
          <a:prstGeom prst="rect">
            <a:avLst/>
          </a:prstGeom>
          <a:noFill/>
          <a:ln>
            <a:solidFill>
              <a:schemeClr val="tx1"/>
            </a:solidFill>
          </a:ln>
        </p:spPr>
        <p:txBody>
          <a:bodyPr wrap="square">
            <a:spAutoFit/>
          </a:bodyPr>
          <a:lstStyle/>
          <a:p>
            <a:pPr algn="ctr"/>
            <a:r>
              <a:rPr lang="en-IN" sz="1400" dirty="0">
                <a:solidFill>
                  <a:schemeClr val="accent1"/>
                </a:solidFill>
              </a:rPr>
              <a:t>https://www.krmangalam.edu.in/events-and-news/client-counseling-session/</a:t>
            </a:r>
          </a:p>
        </p:txBody>
      </p:sp>
      <p:sp>
        <p:nvSpPr>
          <p:cNvPr id="6" name="Rectangle 1">
            <a:extLst>
              <a:ext uri="{FF2B5EF4-FFF2-40B4-BE49-F238E27FC236}">
                <a16:creationId xmlns:a16="http://schemas.microsoft.com/office/drawing/2014/main" id="{3F15EB42-E6B7-A99B-6231-0A94F6B2F656}"/>
              </a:ext>
            </a:extLst>
          </p:cNvPr>
          <p:cNvSpPr>
            <a:spLocks noChangeArrowheads="1"/>
          </p:cNvSpPr>
          <p:nvPr/>
        </p:nvSpPr>
        <p:spPr bwMode="auto">
          <a:xfrm>
            <a:off x="6336030" y="5277545"/>
            <a:ext cx="153162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8"/>
              </a:rPr>
              <a:t>Peer to Peer Learning.pdf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947EE834-24BB-0754-0B32-CBC6ECBB5DC0}"/>
              </a:ext>
            </a:extLst>
          </p:cNvPr>
          <p:cNvSpPr>
            <a:spLocks noChangeArrowheads="1"/>
          </p:cNvSpPr>
          <p:nvPr/>
        </p:nvSpPr>
        <p:spPr bwMode="auto">
          <a:xfrm>
            <a:off x="4331970" y="5277545"/>
            <a:ext cx="1687831"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hlinkClick r:id="rId9"/>
              </a:rPr>
              <a:t>YOUTH PARLIAMENT_2023</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EA809B1C-80F6-90C6-9595-351D8203D604}"/>
              </a:ext>
            </a:extLst>
          </p:cNvPr>
          <p:cNvSpPr>
            <a:spLocks noChangeArrowheads="1"/>
          </p:cNvSpPr>
          <p:nvPr/>
        </p:nvSpPr>
        <p:spPr bwMode="auto">
          <a:xfrm>
            <a:off x="8183880" y="5289831"/>
            <a:ext cx="173736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hlinkClick r:id="rId10"/>
              </a:rPr>
              <a:t>Client Counselling Report.pdf</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13" name="Rectangle 6">
            <a:extLst>
              <a:ext uri="{FF2B5EF4-FFF2-40B4-BE49-F238E27FC236}">
                <a16:creationId xmlns:a16="http://schemas.microsoft.com/office/drawing/2014/main" id="{EC6C7AEC-4F86-C6C2-35DD-7D24F17368A8}"/>
              </a:ext>
            </a:extLst>
          </p:cNvPr>
          <p:cNvSpPr>
            <a:spLocks noChangeArrowheads="1"/>
          </p:cNvSpPr>
          <p:nvPr/>
        </p:nvSpPr>
        <p:spPr bwMode="auto">
          <a:xfrm>
            <a:off x="10104120" y="5256504"/>
            <a:ext cx="187071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hlinkClick r:id="rId11"/>
              </a:rPr>
              <a:t>Report_Mock Trial.pdf</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40669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705839" y="6350101"/>
            <a:ext cx="551167" cy="365125"/>
          </a:xfrm>
        </p:spPr>
        <p:txBody>
          <a:bodyPr/>
          <a:lstStyle/>
          <a:p>
            <a:fld id="{5F313B11-4BED-4CCD-96B8-4C5DBB2E6597}" type="slidenum">
              <a:rPr lang="en-IN" sz="1400" smtClean="0">
                <a:solidFill>
                  <a:schemeClr val="tx1"/>
                </a:solidFill>
                <a:latin typeface="Abadi" panose="020B0604020104020204" pitchFamily="34" charset="0"/>
                <a:ea typeface="ADLaM Display" panose="02010000000000000000" pitchFamily="2" charset="0"/>
                <a:cs typeface="ADLaM Display" panose="02010000000000000000" pitchFamily="2" charset="0"/>
              </a:rPr>
              <a:t>44</a:t>
            </a:fld>
            <a:endParaRPr lang="en-IN" sz="1400" dirty="0">
              <a:solidFill>
                <a:schemeClr val="tx1"/>
              </a:solidFill>
              <a:latin typeface="Abadi" panose="020B0604020104020204" pitchFamily="34" charset="0"/>
              <a:ea typeface="ADLaM Display" panose="02010000000000000000" pitchFamily="2" charset="0"/>
              <a:cs typeface="ADLaM Display" panose="02010000000000000000" pitchFamily="2" charset="0"/>
            </a:endParaRPr>
          </a:p>
        </p:txBody>
      </p:sp>
      <p:sp>
        <p:nvSpPr>
          <p:cNvPr id="4" name="Rectangle 3"/>
          <p:cNvSpPr/>
          <p:nvPr/>
        </p:nvSpPr>
        <p:spPr>
          <a:xfrm>
            <a:off x="254140" y="5700711"/>
            <a:ext cx="5739826" cy="649389"/>
          </a:xfrm>
          <a:prstGeom prst="rect">
            <a:avLst/>
          </a:prstGeom>
          <a:solidFill>
            <a:srgbClr val="7030A0"/>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Commercial Centre for Alternate Dispute Redressal </a:t>
            </a:r>
            <a:endParaRPr lang="en-IN"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Rectangle 5"/>
          <p:cNvSpPr/>
          <p:nvPr/>
        </p:nvSpPr>
        <p:spPr>
          <a:xfrm>
            <a:off x="1903086" y="3284155"/>
            <a:ext cx="4062663" cy="836594"/>
          </a:xfrm>
          <a:prstGeom prst="rect">
            <a:avLst/>
          </a:prstGeom>
          <a:solidFill>
            <a:schemeClr val="accent5">
              <a:lumMod val="75000"/>
            </a:schemeClr>
          </a:solidFill>
          <a:ln w="381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Centre for Competitive Examination</a:t>
            </a:r>
            <a:endParaRPr lang="en-IN"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Rectangle 6"/>
          <p:cNvSpPr/>
          <p:nvPr/>
        </p:nvSpPr>
        <p:spPr>
          <a:xfrm>
            <a:off x="6071566" y="4477572"/>
            <a:ext cx="5876444" cy="784557"/>
          </a:xfrm>
          <a:prstGeom prst="rect">
            <a:avLst/>
          </a:prstGeom>
          <a:solidFill>
            <a:schemeClr val="accent6">
              <a:lumMod val="75000"/>
            </a:schemeClr>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MOUs with International </a:t>
            </a:r>
            <a:r>
              <a:rPr lang="en-US" sz="2400" dirty="0" err="1">
                <a:latin typeface="ADLaM Display" panose="02010000000000000000" pitchFamily="2" charset="0"/>
                <a:ea typeface="ADLaM Display" panose="02010000000000000000" pitchFamily="2" charset="0"/>
                <a:cs typeface="ADLaM Display" panose="02010000000000000000" pitchFamily="2" charset="0"/>
              </a:rPr>
              <a:t>Institues</a:t>
            </a:r>
            <a:endParaRPr lang="en-US"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Rectangle 7"/>
          <p:cNvSpPr/>
          <p:nvPr/>
        </p:nvSpPr>
        <p:spPr>
          <a:xfrm>
            <a:off x="2072486" y="1190214"/>
            <a:ext cx="3949699" cy="634887"/>
          </a:xfrm>
          <a:prstGeom prst="rect">
            <a:avLst/>
          </a:prstGeom>
          <a:solidFill>
            <a:srgbClr val="00B050"/>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2400" dirty="0">
                <a:latin typeface="ADLaM Display" panose="02010000000000000000" pitchFamily="2" charset="0"/>
                <a:ea typeface="ADLaM Display" panose="02010000000000000000" pitchFamily="2" charset="0"/>
                <a:cs typeface="ADLaM Display" panose="02010000000000000000" pitchFamily="2" charset="0"/>
              </a:rPr>
              <a:t>SOLS Journal </a:t>
            </a:r>
          </a:p>
        </p:txBody>
      </p:sp>
      <p:sp>
        <p:nvSpPr>
          <p:cNvPr id="11" name="Rectangle 10"/>
          <p:cNvSpPr/>
          <p:nvPr/>
        </p:nvSpPr>
        <p:spPr>
          <a:xfrm>
            <a:off x="6043349" y="2229371"/>
            <a:ext cx="5876445" cy="784557"/>
          </a:xfrm>
          <a:prstGeom prst="rect">
            <a:avLst/>
          </a:prstGeom>
          <a:solidFill>
            <a:srgbClr val="DF8429"/>
          </a:solidFill>
          <a:ln w="38100" cap="flat" cmpd="sng" algn="ctr">
            <a:solidFill>
              <a:schemeClr val="tx1"/>
            </a:solid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defRPr/>
            </a:pPr>
            <a:r>
              <a:rPr lang="en-US" sz="2400" dirty="0">
                <a:solidFill>
                  <a:schemeClr val="lt1"/>
                </a:solidFill>
                <a:latin typeface="ADLaM Display" panose="02010000000000000000" pitchFamily="2" charset="0"/>
                <a:ea typeface="ADLaM Display" panose="02010000000000000000" pitchFamily="2" charset="0"/>
                <a:cs typeface="ADLaM Display" panose="02010000000000000000" pitchFamily="2" charset="0"/>
              </a:rPr>
              <a:t>Sponsored projects from Human Rights Commission </a:t>
            </a:r>
            <a:endParaRPr lang="en-IN" sz="2400" dirty="0">
              <a:solidFill>
                <a:schemeClr val="lt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itle 1">
            <a:extLst>
              <a:ext uri="{FF2B5EF4-FFF2-40B4-BE49-F238E27FC236}">
                <a16:creationId xmlns:a16="http://schemas.microsoft.com/office/drawing/2014/main" id="{F3312EFE-7CF6-CBC1-6D38-110C9C3F99C7}"/>
              </a:ext>
            </a:extLst>
          </p:cNvPr>
          <p:cNvSpPr txBox="1">
            <a:spLocks/>
          </p:cNvSpPr>
          <p:nvPr/>
        </p:nvSpPr>
        <p:spPr>
          <a:xfrm>
            <a:off x="90486" y="182061"/>
            <a:ext cx="9625013" cy="635165"/>
          </a:xfrm>
          <a:prstGeom prst="rect">
            <a:avLst/>
          </a:prstGeom>
          <a:solidFill>
            <a:srgbClr val="C0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panose="020B0604020202020204" pitchFamily="34" charset="0"/>
                <a:cs typeface="Arial" panose="020B0604020202020204" pitchFamily="34" charset="0"/>
              </a:rPr>
              <a:t>FUTURE GOALS </a:t>
            </a:r>
          </a:p>
        </p:txBody>
      </p:sp>
      <p:sp>
        <p:nvSpPr>
          <p:cNvPr id="10" name="Rectangle 9">
            <a:extLst>
              <a:ext uri="{FF2B5EF4-FFF2-40B4-BE49-F238E27FC236}">
                <a16:creationId xmlns:a16="http://schemas.microsoft.com/office/drawing/2014/main" id="{EF5A0F08-C1C9-6B3F-50D3-DEC73F0249E7}"/>
              </a:ext>
            </a:extLst>
          </p:cNvPr>
          <p:cNvSpPr/>
          <p:nvPr/>
        </p:nvSpPr>
        <p:spPr>
          <a:xfrm>
            <a:off x="6022185" y="1190214"/>
            <a:ext cx="1383030" cy="634887"/>
          </a:xfrm>
          <a:prstGeom prst="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2026</a:t>
            </a:r>
          </a:p>
        </p:txBody>
      </p:sp>
      <p:sp>
        <p:nvSpPr>
          <p:cNvPr id="12" name="Rectangle 11">
            <a:extLst>
              <a:ext uri="{FF2B5EF4-FFF2-40B4-BE49-F238E27FC236}">
                <a16:creationId xmlns:a16="http://schemas.microsoft.com/office/drawing/2014/main" id="{3DD4B03A-6D9B-D22D-C499-35155D80B0A4}"/>
              </a:ext>
            </a:extLst>
          </p:cNvPr>
          <p:cNvSpPr/>
          <p:nvPr/>
        </p:nvSpPr>
        <p:spPr>
          <a:xfrm>
            <a:off x="6043349" y="5700712"/>
            <a:ext cx="1383030" cy="649389"/>
          </a:xfrm>
          <a:prstGeom prst="rect">
            <a:avLst/>
          </a:prstGeom>
          <a:solidFill>
            <a:srgbClr val="E4C6F6"/>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20230</a:t>
            </a:r>
          </a:p>
        </p:txBody>
      </p:sp>
      <p:cxnSp>
        <p:nvCxnSpPr>
          <p:cNvPr id="14" name="Straight Connector 13">
            <a:extLst>
              <a:ext uri="{FF2B5EF4-FFF2-40B4-BE49-F238E27FC236}">
                <a16:creationId xmlns:a16="http://schemas.microsoft.com/office/drawing/2014/main" id="{83C49A70-79BE-B1D3-89B4-185C1C76AFAA}"/>
              </a:ext>
            </a:extLst>
          </p:cNvPr>
          <p:cNvCxnSpPr>
            <a:cxnSpLocks/>
          </p:cNvCxnSpPr>
          <p:nvPr/>
        </p:nvCxnSpPr>
        <p:spPr>
          <a:xfrm flipH="1">
            <a:off x="6015130" y="1190214"/>
            <a:ext cx="7055" cy="5159887"/>
          </a:xfrm>
          <a:prstGeom prst="line">
            <a:avLst/>
          </a:prstGeom>
          <a:ln w="76200">
            <a:solidFill>
              <a:schemeClr val="tx1"/>
            </a:solidFill>
          </a:ln>
        </p:spPr>
        <p:style>
          <a:lnRef idx="3">
            <a:schemeClr val="accent2"/>
          </a:lnRef>
          <a:fillRef idx="0">
            <a:schemeClr val="accent2"/>
          </a:fillRef>
          <a:effectRef idx="2">
            <a:schemeClr val="accent2"/>
          </a:effectRef>
          <a:fontRef idx="minor">
            <a:schemeClr val="tx1"/>
          </a:fontRef>
        </p:style>
      </p:cxnSp>
      <p:sp>
        <p:nvSpPr>
          <p:cNvPr id="15" name="Rectangle 14">
            <a:extLst>
              <a:ext uri="{FF2B5EF4-FFF2-40B4-BE49-F238E27FC236}">
                <a16:creationId xmlns:a16="http://schemas.microsoft.com/office/drawing/2014/main" id="{115EAD04-1BF9-BA07-CCEB-97723D0659D9}"/>
              </a:ext>
            </a:extLst>
          </p:cNvPr>
          <p:cNvSpPr/>
          <p:nvPr/>
        </p:nvSpPr>
        <p:spPr>
          <a:xfrm>
            <a:off x="4469846" y="2235945"/>
            <a:ext cx="1495903" cy="758273"/>
          </a:xfrm>
          <a:prstGeom prst="rect">
            <a:avLst/>
          </a:prstGeom>
          <a:solidFill>
            <a:schemeClr val="accent4">
              <a:lumMod val="40000"/>
              <a:lumOff val="6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2027</a:t>
            </a:r>
          </a:p>
        </p:txBody>
      </p:sp>
      <p:sp>
        <p:nvSpPr>
          <p:cNvPr id="16" name="Rectangle 15">
            <a:extLst>
              <a:ext uri="{FF2B5EF4-FFF2-40B4-BE49-F238E27FC236}">
                <a16:creationId xmlns:a16="http://schemas.microsoft.com/office/drawing/2014/main" id="{4C3E8791-458A-159C-EA92-D6FEB0362944}"/>
              </a:ext>
            </a:extLst>
          </p:cNvPr>
          <p:cNvSpPr/>
          <p:nvPr/>
        </p:nvSpPr>
        <p:spPr>
          <a:xfrm>
            <a:off x="6032546" y="3284155"/>
            <a:ext cx="1402079" cy="823459"/>
          </a:xfrm>
          <a:prstGeom prst="rect">
            <a:avLst/>
          </a:prstGeom>
          <a:solidFill>
            <a:schemeClr val="accent5">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2028</a:t>
            </a:r>
          </a:p>
        </p:txBody>
      </p:sp>
      <p:sp>
        <p:nvSpPr>
          <p:cNvPr id="17" name="Rectangle 16">
            <a:extLst>
              <a:ext uri="{FF2B5EF4-FFF2-40B4-BE49-F238E27FC236}">
                <a16:creationId xmlns:a16="http://schemas.microsoft.com/office/drawing/2014/main" id="{BC471CAD-43ED-BB62-51DD-4935351A2764}"/>
              </a:ext>
            </a:extLst>
          </p:cNvPr>
          <p:cNvSpPr/>
          <p:nvPr/>
        </p:nvSpPr>
        <p:spPr>
          <a:xfrm>
            <a:off x="4413411" y="4477572"/>
            <a:ext cx="1552338" cy="784557"/>
          </a:xfrm>
          <a:prstGeom prst="rect">
            <a:avLst/>
          </a:prstGeom>
          <a:solidFill>
            <a:schemeClr val="accent6">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2029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1"/>
          <p:cNvSpPr/>
          <p:nvPr/>
        </p:nvSpPr>
        <p:spPr>
          <a:xfrm>
            <a:off x="0" y="4339771"/>
            <a:ext cx="12192000" cy="2518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6600" b="1">
                <a:solidFill>
                  <a:srgbClr val="FF0000"/>
                </a:solidFill>
                <a:latin typeface="Amasis MT Pro Black" panose="020F0502020204030204" pitchFamily="18" charset="0"/>
              </a:rPr>
              <a:t>THANK YOU </a:t>
            </a:r>
          </a:p>
        </p:txBody>
      </p:sp>
      <p:sp>
        <p:nvSpPr>
          <p:cNvPr id="3" name="Slide Number Placeholder 2"/>
          <p:cNvSpPr>
            <a:spLocks noGrp="1"/>
          </p:cNvSpPr>
          <p:nvPr>
            <p:ph type="sldNum" sz="quarter" idx="12"/>
          </p:nvPr>
        </p:nvSpPr>
        <p:spPr>
          <a:xfrm>
            <a:off x="10949940" y="6356350"/>
            <a:ext cx="403860" cy="347741"/>
          </a:xfrm>
        </p:spPr>
        <p:txBody>
          <a:bodyPr/>
          <a:lstStyle/>
          <a:p>
            <a:fld id="{931B746B-363F-4FE2-A3C0-C7114F4748E1}" type="slidenum">
              <a:rPr lang="en-US" smtClean="0">
                <a:solidFill>
                  <a:schemeClr val="tx1"/>
                </a:solidFill>
                <a:latin typeface="ADLaM Display" panose="02010000000000000000" pitchFamily="2" charset="0"/>
                <a:ea typeface="ADLaM Display" panose="02010000000000000000" pitchFamily="2" charset="0"/>
                <a:cs typeface="ADLaM Display" panose="02010000000000000000" pitchFamily="2" charset="0"/>
              </a:rPr>
              <a:t>45</a:t>
            </a:fld>
            <a:endParaRPr lang="en-US"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Rectangle 5"/>
          <p:cNvSpPr/>
          <p:nvPr/>
        </p:nvSpPr>
        <p:spPr>
          <a:xfrm>
            <a:off x="0" y="-1"/>
            <a:ext cx="12192000" cy="15390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7" name="Rectangle 6"/>
          <p:cNvSpPr/>
          <p:nvPr/>
        </p:nvSpPr>
        <p:spPr>
          <a:xfrm>
            <a:off x="0" y="6704091"/>
            <a:ext cx="12192000" cy="1539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pic>
        <p:nvPicPr>
          <p:cNvPr id="4" name="Picture 6" descr="KR Mangalam Full Form: All Defination - CareerGu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3161" y="238873"/>
            <a:ext cx="1896440" cy="354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40449" y="6387605"/>
            <a:ext cx="551167" cy="365125"/>
          </a:xfrm>
        </p:spPr>
        <p:txBody>
          <a:bodyPr/>
          <a:lstStyle/>
          <a:p>
            <a:fld id="{5F313B11-4BED-4CCD-96B8-4C5DBB2E6597}" type="slidenum">
              <a:rPr lang="en-IN" smtClean="0">
                <a:solidFill>
                  <a:schemeClr val="tx1"/>
                </a:solidFill>
                <a:latin typeface="Albertus Extra Bold" panose="020E0802040304020204" pitchFamily="34" charset="0"/>
              </a:rPr>
              <a:t>5</a:t>
            </a:fld>
            <a:endParaRPr lang="en-IN">
              <a:solidFill>
                <a:schemeClr val="tx1"/>
              </a:solidFill>
              <a:latin typeface="Albertus Extra Bold" panose="020E0802040304020204" pitchFamily="34" charset="0"/>
            </a:endParaRPr>
          </a:p>
        </p:txBody>
      </p:sp>
      <p:pic>
        <p:nvPicPr>
          <p:cNvPr id="6" name="Picture 2" descr="C:\Users\INDERPREET KAUR\Downloads\IMG-20241026-WA03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22" y="707571"/>
            <a:ext cx="2936239" cy="26051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657DDE-0B7D-74EB-C34D-9FF483CF3674}"/>
              </a:ext>
            </a:extLst>
          </p:cNvPr>
          <p:cNvSpPr txBox="1"/>
          <p:nvPr/>
        </p:nvSpPr>
        <p:spPr>
          <a:xfrm>
            <a:off x="-1" y="21557"/>
            <a:ext cx="9797143" cy="584775"/>
          </a:xfrm>
          <a:prstGeom prst="rect">
            <a:avLst/>
          </a:prstGeom>
          <a:solidFill>
            <a:srgbClr val="C00000"/>
          </a:solidFill>
        </p:spPr>
        <p:txBody>
          <a:bodyPr wrap="square">
            <a:spAutoFit/>
          </a:bodyPr>
          <a:lstStyle/>
          <a:p>
            <a:pPr algn="ctr"/>
            <a:r>
              <a:rPr lang="en-US" sz="3200" b="1" dirty="0">
                <a:solidFill>
                  <a:schemeClr val="bg1"/>
                </a:solidFill>
                <a:latin typeface="Arial" panose="020B0604020202020204" pitchFamily="34" charset="0"/>
                <a:ea typeface="+mj-ea"/>
                <a:cs typeface="Arial" panose="020B0604020202020204" pitchFamily="34" charset="0"/>
              </a:rPr>
              <a:t>SOLS ADVISORY BOARD </a:t>
            </a:r>
          </a:p>
        </p:txBody>
      </p:sp>
      <p:pic>
        <p:nvPicPr>
          <p:cNvPr id="3" name="Picture 2">
            <a:extLst>
              <a:ext uri="{FF2B5EF4-FFF2-40B4-BE49-F238E27FC236}">
                <a16:creationId xmlns:a16="http://schemas.microsoft.com/office/drawing/2014/main" id="{1CB09FCE-0504-2372-9FAE-83066B487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21" y="3777926"/>
            <a:ext cx="2849420" cy="26758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8" name="Table 7">
            <a:extLst>
              <a:ext uri="{FF2B5EF4-FFF2-40B4-BE49-F238E27FC236}">
                <a16:creationId xmlns:a16="http://schemas.microsoft.com/office/drawing/2014/main" id="{325267FD-28D4-786A-BB07-F12882C71283}"/>
              </a:ext>
            </a:extLst>
          </p:cNvPr>
          <p:cNvGraphicFramePr>
            <a:graphicFrameLocks noGrp="1"/>
          </p:cNvGraphicFramePr>
          <p:nvPr>
            <p:extLst>
              <p:ext uri="{D42A27DB-BD31-4B8C-83A1-F6EECF244321}">
                <p14:modId xmlns:p14="http://schemas.microsoft.com/office/powerpoint/2010/main" val="2423400847"/>
              </p:ext>
            </p:extLst>
          </p:nvPr>
        </p:nvGraphicFramePr>
        <p:xfrm>
          <a:off x="80816" y="3362429"/>
          <a:ext cx="2979650" cy="365760"/>
        </p:xfrm>
        <a:graphic>
          <a:graphicData uri="http://schemas.openxmlformats.org/drawingml/2006/table">
            <a:tbl>
              <a:tblPr firstRow="1" bandRow="1">
                <a:tableStyleId>{5C22544A-7EE6-4342-B048-85BDC9FD1C3A}</a:tableStyleId>
              </a:tblPr>
              <a:tblGrid>
                <a:gridCol w="2979650">
                  <a:extLst>
                    <a:ext uri="{9D8B030D-6E8A-4147-A177-3AD203B41FA5}">
                      <a16:colId xmlns:a16="http://schemas.microsoft.com/office/drawing/2014/main" val="211792279"/>
                    </a:ext>
                  </a:extLst>
                </a:gridCol>
              </a:tblGrid>
              <a:tr h="336283">
                <a:tc>
                  <a:txBody>
                    <a:bodyPr/>
                    <a:lstStyle/>
                    <a:p>
                      <a:pPr algn="ctr"/>
                      <a:r>
                        <a:rPr lang="en-IN" dirty="0"/>
                        <a:t> </a:t>
                      </a:r>
                      <a:r>
                        <a:rPr lang="en-IN" sz="1600" dirty="0">
                          <a:solidFill>
                            <a:schemeClr val="tx1"/>
                          </a:solidFill>
                        </a:rPr>
                        <a:t>First Meeting held on  26/10/24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96491287"/>
                  </a:ext>
                </a:extLst>
              </a:tr>
            </a:tbl>
          </a:graphicData>
        </a:graphic>
      </p:graphicFrame>
      <p:graphicFrame>
        <p:nvGraphicFramePr>
          <p:cNvPr id="9" name="Diagram 8">
            <a:extLst>
              <a:ext uri="{FF2B5EF4-FFF2-40B4-BE49-F238E27FC236}">
                <a16:creationId xmlns:a16="http://schemas.microsoft.com/office/drawing/2014/main" id="{B8C6C5B8-B1CD-8A60-092A-C0FEF6964819}"/>
              </a:ext>
            </a:extLst>
          </p:cNvPr>
          <p:cNvGraphicFramePr/>
          <p:nvPr>
            <p:extLst>
              <p:ext uri="{D42A27DB-BD31-4B8C-83A1-F6EECF244321}">
                <p14:modId xmlns:p14="http://schemas.microsoft.com/office/powerpoint/2010/main" val="1553172336"/>
              </p:ext>
            </p:extLst>
          </p:nvPr>
        </p:nvGraphicFramePr>
        <p:xfrm>
          <a:off x="3082171" y="707571"/>
          <a:ext cx="2313712" cy="5585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Table 9">
            <a:extLst>
              <a:ext uri="{FF2B5EF4-FFF2-40B4-BE49-F238E27FC236}">
                <a16:creationId xmlns:a16="http://schemas.microsoft.com/office/drawing/2014/main" id="{2C712D8C-4236-9763-26FF-453CCCA6CF52}"/>
              </a:ext>
            </a:extLst>
          </p:cNvPr>
          <p:cNvGraphicFramePr>
            <a:graphicFrameLocks noGrp="1"/>
          </p:cNvGraphicFramePr>
          <p:nvPr>
            <p:extLst>
              <p:ext uri="{D42A27DB-BD31-4B8C-83A1-F6EECF244321}">
                <p14:modId xmlns:p14="http://schemas.microsoft.com/office/powerpoint/2010/main" val="875857711"/>
              </p:ext>
            </p:extLst>
          </p:nvPr>
        </p:nvGraphicFramePr>
        <p:xfrm>
          <a:off x="5439294" y="670986"/>
          <a:ext cx="6650184" cy="5757755"/>
        </p:xfrm>
        <a:graphic>
          <a:graphicData uri="http://schemas.openxmlformats.org/drawingml/2006/table">
            <a:tbl>
              <a:tblPr/>
              <a:tblGrid>
                <a:gridCol w="2692914">
                  <a:extLst>
                    <a:ext uri="{9D8B030D-6E8A-4147-A177-3AD203B41FA5}">
                      <a16:colId xmlns:a16="http://schemas.microsoft.com/office/drawing/2014/main" val="857683832"/>
                    </a:ext>
                  </a:extLst>
                </a:gridCol>
                <a:gridCol w="3957270">
                  <a:extLst>
                    <a:ext uri="{9D8B030D-6E8A-4147-A177-3AD203B41FA5}">
                      <a16:colId xmlns:a16="http://schemas.microsoft.com/office/drawing/2014/main" val="1884767323"/>
                    </a:ext>
                  </a:extLst>
                </a:gridCol>
              </a:tblGrid>
              <a:tr h="240945">
                <a:tc>
                  <a:txBody>
                    <a:bodyPr/>
                    <a:lstStyle/>
                    <a:p>
                      <a:pPr algn="ctr" fontAlgn="t"/>
                      <a:r>
                        <a:rPr lang="en-IN" sz="1600" b="1" i="0" u="none" strike="noStrike" dirty="0">
                          <a:solidFill>
                            <a:srgbClr val="000000"/>
                          </a:solidFill>
                          <a:effectLst/>
                          <a:latin typeface="Calibri"/>
                        </a:rPr>
                        <a:t>MEMBERS</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t"/>
                      <a:r>
                        <a:rPr lang="en-IN" sz="1600" b="1" i="0" u="none" strike="noStrike" dirty="0">
                          <a:solidFill>
                            <a:srgbClr val="000000"/>
                          </a:solidFill>
                          <a:effectLst/>
                          <a:latin typeface="Calibri"/>
                        </a:rPr>
                        <a:t>DESIGNATION</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795822890"/>
                  </a:ext>
                </a:extLst>
              </a:tr>
              <a:tr h="417959">
                <a:tc>
                  <a:txBody>
                    <a:bodyPr/>
                    <a:lstStyle/>
                    <a:p>
                      <a:pPr algn="ctr" fontAlgn="t"/>
                      <a:r>
                        <a:rPr lang="en-US" sz="1400" b="1" i="0" u="none" strike="noStrike" dirty="0">
                          <a:solidFill>
                            <a:srgbClr val="000000"/>
                          </a:solidFill>
                          <a:effectLst/>
                          <a:latin typeface="Times New Roman"/>
                        </a:rPr>
                        <a:t>Hon’ble Justice Manju Goel  </a:t>
                      </a:r>
                      <a:r>
                        <a:rPr lang="en-US" sz="1400" b="1" i="0" u="none" strike="noStrike" dirty="0">
                          <a:solidFill>
                            <a:srgbClr val="FF0000"/>
                          </a:solidFill>
                          <a:effectLst/>
                          <a:latin typeface="Times New Roman"/>
                        </a:rPr>
                        <a:t>(Chairperson)</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Judge of Delhi High Court,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87438591"/>
                  </a:ext>
                </a:extLst>
              </a:tr>
              <a:tr h="417959">
                <a:tc>
                  <a:txBody>
                    <a:bodyPr/>
                    <a:lstStyle/>
                    <a:p>
                      <a:pPr algn="ctr" fontAlgn="t"/>
                      <a:r>
                        <a:rPr lang="en-US" sz="1400" b="1" i="0" u="none" strike="noStrike" dirty="0">
                          <a:solidFill>
                            <a:srgbClr val="000000"/>
                          </a:solidFill>
                          <a:effectLst/>
                          <a:latin typeface="Times New Roman"/>
                        </a:rPr>
                        <a:t>Hon’ble Justice Ali Mohammad </a:t>
                      </a:r>
                      <a:r>
                        <a:rPr lang="en-US" sz="1400" b="1" i="0" u="none" strike="noStrike" dirty="0" err="1">
                          <a:solidFill>
                            <a:srgbClr val="000000"/>
                          </a:solidFill>
                          <a:effectLst/>
                          <a:latin typeface="Times New Roman"/>
                        </a:rPr>
                        <a:t>Magrey</a:t>
                      </a:r>
                      <a:endParaRPr lang="en-US" sz="1400" b="1" i="0" u="none" strike="noStrike" dirty="0">
                        <a:solidFill>
                          <a:srgbClr val="000000"/>
                        </a:solidFill>
                        <a:effectLst/>
                        <a:latin typeface="Times New Roman"/>
                      </a:endParaRP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Chief Justice of the Jammu &amp; Kashmir and Ladakh High Court.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23767906"/>
                  </a:ext>
                </a:extLst>
              </a:tr>
              <a:tr h="417959">
                <a:tc>
                  <a:txBody>
                    <a:bodyPr/>
                    <a:lstStyle/>
                    <a:p>
                      <a:pPr algn="ctr" fontAlgn="t"/>
                      <a:r>
                        <a:rPr lang="en-US" sz="1400" b="1" i="0" u="none" strike="noStrike" dirty="0">
                          <a:solidFill>
                            <a:srgbClr val="000000"/>
                          </a:solidFill>
                          <a:effectLst/>
                          <a:latin typeface="Times New Roman"/>
                        </a:rPr>
                        <a:t>Hon’ble Justice Ajit Prakash Shah</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Chief Justice of Delhi High Court</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8147666"/>
                  </a:ext>
                </a:extLst>
              </a:tr>
              <a:tr h="347222">
                <a:tc>
                  <a:txBody>
                    <a:bodyPr/>
                    <a:lstStyle/>
                    <a:p>
                      <a:pPr algn="ctr" fontAlgn="t"/>
                      <a:r>
                        <a:rPr lang="en-US" sz="1400" b="1" i="0" u="none" strike="noStrike" dirty="0">
                          <a:solidFill>
                            <a:srgbClr val="000000"/>
                          </a:solidFill>
                          <a:effectLst/>
                          <a:latin typeface="Times New Roman"/>
                        </a:rPr>
                        <a:t>Hon’ble Justice B A Khan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Chief Justice of Jammu and Kashmir High Court.</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02684818"/>
                  </a:ext>
                </a:extLst>
              </a:tr>
              <a:tr h="279015">
                <a:tc>
                  <a:txBody>
                    <a:bodyPr/>
                    <a:lstStyle/>
                    <a:p>
                      <a:pPr algn="ctr" fontAlgn="t"/>
                      <a:r>
                        <a:rPr lang="en-US" sz="1400" b="1" i="0" u="none" strike="noStrike" dirty="0">
                          <a:solidFill>
                            <a:srgbClr val="000000"/>
                          </a:solidFill>
                          <a:effectLst/>
                          <a:latin typeface="Times New Roman"/>
                        </a:rPr>
                        <a:t>Prof. B. B. Pande</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Professor of the National Human Rights Commission</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8981165"/>
                  </a:ext>
                </a:extLst>
              </a:tr>
              <a:tr h="211443">
                <a:tc>
                  <a:txBody>
                    <a:bodyPr/>
                    <a:lstStyle/>
                    <a:p>
                      <a:pPr algn="ctr" fontAlgn="t"/>
                      <a:r>
                        <a:rPr lang="en-US" sz="1400" b="1" i="0" u="none" strike="noStrike" dirty="0">
                          <a:solidFill>
                            <a:srgbClr val="000000"/>
                          </a:solidFill>
                          <a:effectLst/>
                          <a:latin typeface="Times New Roman"/>
                        </a:rPr>
                        <a:t>Professor BT Kaul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Chairperson, Delhi Judicial Academy</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33896416"/>
                  </a:ext>
                </a:extLst>
              </a:tr>
              <a:tr h="261324">
                <a:tc>
                  <a:txBody>
                    <a:bodyPr/>
                    <a:lstStyle/>
                    <a:p>
                      <a:pPr algn="ctr" fontAlgn="t"/>
                      <a:r>
                        <a:rPr lang="en-US" sz="1400" b="1" i="0" u="none" strike="noStrike" dirty="0">
                          <a:solidFill>
                            <a:srgbClr val="000000"/>
                          </a:solidFill>
                          <a:effectLst/>
                          <a:latin typeface="Times New Roman"/>
                        </a:rPr>
                        <a:t>Advocate Pradeep Rai</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Senior Advocate at Supreme Court of India</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82252022"/>
                  </a:ext>
                </a:extLst>
              </a:tr>
              <a:tr h="211443">
                <a:tc>
                  <a:txBody>
                    <a:bodyPr/>
                    <a:lstStyle/>
                    <a:p>
                      <a:pPr algn="ctr" fontAlgn="t"/>
                      <a:r>
                        <a:rPr lang="en-US" sz="1400" b="1" i="0" u="none" strike="noStrike" dirty="0">
                          <a:solidFill>
                            <a:srgbClr val="000000"/>
                          </a:solidFill>
                          <a:effectLst/>
                          <a:latin typeface="Times New Roman"/>
                        </a:rPr>
                        <a:t>Prof. Raj Nehru</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Vice Chancellor, Vishwakarma Skill University</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38531341"/>
                  </a:ext>
                </a:extLst>
              </a:tr>
              <a:tr h="211443">
                <a:tc>
                  <a:txBody>
                    <a:bodyPr/>
                    <a:lstStyle/>
                    <a:p>
                      <a:pPr algn="ctr" fontAlgn="t"/>
                      <a:r>
                        <a:rPr lang="en-US" sz="1400" b="1" i="0" u="none" strike="noStrike" dirty="0">
                          <a:solidFill>
                            <a:srgbClr val="000000"/>
                          </a:solidFill>
                          <a:effectLst/>
                          <a:latin typeface="Times New Roman"/>
                        </a:rPr>
                        <a:t>Professor Ranbir Singh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VC, Delhi National Law University</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43490712"/>
                  </a:ext>
                </a:extLst>
              </a:tr>
              <a:tr h="373268">
                <a:tc>
                  <a:txBody>
                    <a:bodyPr/>
                    <a:lstStyle/>
                    <a:p>
                      <a:pPr algn="ctr" fontAlgn="t"/>
                      <a:r>
                        <a:rPr lang="en-US" sz="1400" b="1" i="0" u="none" strike="noStrike" dirty="0">
                          <a:solidFill>
                            <a:srgbClr val="000000"/>
                          </a:solidFill>
                          <a:effectLst/>
                          <a:latin typeface="Times New Roman"/>
                        </a:rPr>
                        <a:t>Professor Balraj Chauhan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333333"/>
                          </a:solidFill>
                          <a:effectLst/>
                          <a:latin typeface="Times New Roman"/>
                        </a:rPr>
                        <a:t>Former Vice-Chancellor of Dr. Ram Manohar </a:t>
                      </a:r>
                      <a:r>
                        <a:rPr lang="en-US" sz="1200" b="0" i="0" u="none" strike="noStrike" dirty="0" err="1">
                          <a:solidFill>
                            <a:srgbClr val="333333"/>
                          </a:solidFill>
                          <a:effectLst/>
                          <a:latin typeface="Times New Roman"/>
                        </a:rPr>
                        <a:t>Lohiya</a:t>
                      </a:r>
                      <a:r>
                        <a:rPr lang="en-US" sz="1200" b="0" i="0" u="none" strike="noStrike" dirty="0">
                          <a:solidFill>
                            <a:srgbClr val="333333"/>
                          </a:solidFill>
                          <a:effectLst/>
                          <a:latin typeface="Times New Roman"/>
                        </a:rPr>
                        <a:t> National Law University Lucknow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39001315"/>
                  </a:ext>
                </a:extLst>
              </a:tr>
              <a:tr h="347222">
                <a:tc>
                  <a:txBody>
                    <a:bodyPr/>
                    <a:lstStyle/>
                    <a:p>
                      <a:pPr algn="ctr" fontAlgn="t"/>
                      <a:r>
                        <a:rPr lang="en-US" sz="1400" b="1" i="0" u="none" strike="noStrike" dirty="0">
                          <a:solidFill>
                            <a:srgbClr val="000000"/>
                          </a:solidFill>
                          <a:effectLst/>
                          <a:latin typeface="Times New Roman"/>
                        </a:rPr>
                        <a:t>Professor Purvi </a:t>
                      </a:r>
                      <a:r>
                        <a:rPr lang="en-US" sz="1400" b="1" i="0" u="none" strike="noStrike" dirty="0" err="1">
                          <a:solidFill>
                            <a:srgbClr val="000000"/>
                          </a:solidFill>
                          <a:effectLst/>
                          <a:latin typeface="Times New Roman"/>
                        </a:rPr>
                        <a:t>Pokhariyal</a:t>
                      </a:r>
                      <a:r>
                        <a:rPr lang="en-US" sz="1400" b="1" i="0" u="none" strike="noStrike" dirty="0">
                          <a:solidFill>
                            <a:srgbClr val="000000"/>
                          </a:solidFill>
                          <a:effectLst/>
                          <a:latin typeface="Times New Roman"/>
                        </a:rPr>
                        <a:t>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Dean, School of Law, Forensic Justice &amp; Policy Studies</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6006020"/>
                  </a:ext>
                </a:extLst>
              </a:tr>
              <a:tr h="347222">
                <a:tc>
                  <a:txBody>
                    <a:bodyPr/>
                    <a:lstStyle/>
                    <a:p>
                      <a:pPr algn="ctr" fontAlgn="t"/>
                      <a:r>
                        <a:rPr lang="en-US" sz="1400" b="1" i="0" u="none" strike="noStrike" dirty="0">
                          <a:solidFill>
                            <a:srgbClr val="000000"/>
                          </a:solidFill>
                          <a:effectLst/>
                          <a:latin typeface="Times New Roman"/>
                        </a:rPr>
                        <a:t>Prof. G.S Vajpayee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Vice-Chancellor National Law University, Delhi.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1478383"/>
                  </a:ext>
                </a:extLst>
              </a:tr>
              <a:tr h="358954">
                <a:tc>
                  <a:txBody>
                    <a:bodyPr/>
                    <a:lstStyle/>
                    <a:p>
                      <a:pPr algn="ctr" fontAlgn="t"/>
                      <a:r>
                        <a:rPr lang="en-US" sz="1400" b="1" i="0" u="none" strike="noStrike" dirty="0">
                          <a:solidFill>
                            <a:srgbClr val="000000"/>
                          </a:solidFill>
                          <a:effectLst/>
                          <a:latin typeface="Times New Roman"/>
                        </a:rPr>
                        <a:t>Professor Nuzhat Parveen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Former Dean &amp; Professor </a:t>
                      </a:r>
                      <a:r>
                        <a:rPr lang="en-US" sz="1200" b="0" i="0" u="none" strike="noStrike" dirty="0" err="1">
                          <a:solidFill>
                            <a:srgbClr val="000000"/>
                          </a:solidFill>
                          <a:effectLst/>
                          <a:latin typeface="Times New Roman"/>
                        </a:rPr>
                        <a:t>Law,Jamia</a:t>
                      </a:r>
                      <a:r>
                        <a:rPr lang="en-US" sz="1200" b="0" i="0" u="none" strike="noStrike" dirty="0">
                          <a:solidFill>
                            <a:srgbClr val="000000"/>
                          </a:solidFill>
                          <a:effectLst/>
                          <a:latin typeface="Times New Roman"/>
                        </a:rPr>
                        <a:t> Millia </a:t>
                      </a:r>
                      <a:r>
                        <a:rPr lang="en-US" sz="1200" b="0" i="0" u="none" strike="noStrike" dirty="0" err="1">
                          <a:solidFill>
                            <a:srgbClr val="000000"/>
                          </a:solidFill>
                          <a:effectLst/>
                          <a:latin typeface="Times New Roman"/>
                        </a:rPr>
                        <a:t>Islimia</a:t>
                      </a:r>
                      <a:r>
                        <a:rPr lang="en-US" sz="1200" b="0" i="0" u="none" strike="noStrike" dirty="0">
                          <a:solidFill>
                            <a:srgbClr val="000000"/>
                          </a:solidFill>
                          <a:effectLst/>
                          <a:latin typeface="Times New Roman"/>
                        </a:rPr>
                        <a:t>, New Delhi</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51415420"/>
                  </a:ext>
                </a:extLst>
              </a:tr>
              <a:tr h="211443">
                <a:tc>
                  <a:txBody>
                    <a:bodyPr/>
                    <a:lstStyle/>
                    <a:p>
                      <a:pPr algn="ctr" fontAlgn="t"/>
                      <a:r>
                        <a:rPr lang="en-US" sz="1400" b="1" i="0" u="none" strike="noStrike" dirty="0">
                          <a:solidFill>
                            <a:srgbClr val="000000"/>
                          </a:solidFill>
                          <a:effectLst/>
                          <a:latin typeface="Times New Roman"/>
                        </a:rPr>
                        <a:t>Professor Shruti Bedi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Professor, Law Punjab University, Chandigarh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049230579"/>
                  </a:ext>
                </a:extLst>
              </a:tr>
              <a:tr h="347222">
                <a:tc>
                  <a:txBody>
                    <a:bodyPr/>
                    <a:lstStyle/>
                    <a:p>
                      <a:pPr algn="ctr" fontAlgn="t"/>
                      <a:r>
                        <a:rPr lang="en-US" sz="1400" b="1" i="0" u="none" strike="noStrike" dirty="0">
                          <a:solidFill>
                            <a:srgbClr val="000000"/>
                          </a:solidFill>
                          <a:effectLst/>
                          <a:latin typeface="Times New Roman"/>
                        </a:rPr>
                        <a:t>Professor Madhuri Parik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Times New Roman"/>
                        </a:rPr>
                        <a:t>Director &amp; Dean, Faculty of Law, Nirma University</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33384235"/>
                  </a:ext>
                </a:extLst>
              </a:tr>
              <a:tr h="211443">
                <a:tc>
                  <a:txBody>
                    <a:bodyPr/>
                    <a:lstStyle/>
                    <a:p>
                      <a:pPr algn="ctr" fontAlgn="t"/>
                      <a:r>
                        <a:rPr lang="en-US" sz="1400" b="1" i="0" u="none" strike="noStrike" dirty="0">
                          <a:solidFill>
                            <a:srgbClr val="000000"/>
                          </a:solidFill>
                          <a:effectLst/>
                          <a:latin typeface="Times New Roman"/>
                        </a:rPr>
                        <a:t>Mr. S. N Srivastava</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US" sz="1200" b="0" i="0" u="none" strike="noStrike" dirty="0">
                          <a:solidFill>
                            <a:srgbClr val="000000"/>
                          </a:solidFill>
                          <a:effectLst/>
                          <a:latin typeface="Calibri"/>
                        </a:rPr>
                        <a:t>Former Commissioner of Police, New Delhi</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675131816"/>
                  </a:ext>
                </a:extLst>
              </a:tr>
              <a:tr h="255106">
                <a:tc>
                  <a:txBody>
                    <a:bodyPr/>
                    <a:lstStyle/>
                    <a:p>
                      <a:pPr algn="ctr" fontAlgn="t"/>
                      <a:r>
                        <a:rPr lang="en-US" sz="1400" b="1" i="0" u="none" strike="noStrike" dirty="0">
                          <a:solidFill>
                            <a:srgbClr val="000000"/>
                          </a:solidFill>
                          <a:effectLst/>
                          <a:latin typeface="Times New Roman"/>
                        </a:rPr>
                        <a:t>Mr. Nachiketa Goyal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IN" sz="1200" b="0" i="0" u="none" strike="noStrike" dirty="0">
                          <a:solidFill>
                            <a:srgbClr val="000000"/>
                          </a:solidFill>
                          <a:effectLst/>
                          <a:latin typeface="Calibri"/>
                        </a:rPr>
                        <a:t>Principal Associate, Kochhar &amp; Co.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31501157"/>
                  </a:ext>
                </a:extLst>
              </a:tr>
              <a:tr h="211443">
                <a:tc>
                  <a:txBody>
                    <a:bodyPr/>
                    <a:lstStyle/>
                    <a:p>
                      <a:pPr algn="ctr" fontAlgn="t"/>
                      <a:r>
                        <a:rPr lang="en-US" sz="1400" b="1" i="0" u="none" strike="noStrike" dirty="0">
                          <a:solidFill>
                            <a:srgbClr val="000000"/>
                          </a:solidFill>
                          <a:effectLst/>
                          <a:latin typeface="Times New Roman"/>
                        </a:rPr>
                        <a:t>Amit Panigrahi </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t"/>
                      <a:r>
                        <a:rPr lang="en-IN" sz="1200" b="0" i="0" u="none" strike="noStrike" dirty="0">
                          <a:solidFill>
                            <a:srgbClr val="000000"/>
                          </a:solidFill>
                          <a:effectLst/>
                          <a:latin typeface="Calibri"/>
                        </a:rPr>
                        <a:t>Partner, Luthra and Luthra</a:t>
                      </a:r>
                    </a:p>
                  </a:txBody>
                  <a:tcPr marL="5089" marR="5089" marT="50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7048328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885"/>
            <a:ext cx="9829800" cy="876741"/>
          </a:xfrm>
          <a:solidFill>
            <a:srgbClr val="C00000"/>
          </a:solidFill>
        </p:spPr>
        <p:txBody>
          <a:bodyPr>
            <a:normAutofit fontScale="90000"/>
          </a:bodyPr>
          <a:lstStyle/>
          <a:p>
            <a:pPr algn="ctr"/>
            <a:r>
              <a:rPr lang="en-US" sz="3200" b="1" dirty="0">
                <a:solidFill>
                  <a:schemeClr val="bg1"/>
                </a:solidFill>
                <a:latin typeface="Rockwell" panose="02060603020205020403" pitchFamily="18" charset="0"/>
              </a:rPr>
              <a:t>CHAIR PROFESSOR, MOTI LAL NEHRU CHAIR (</a:t>
            </a:r>
            <a:r>
              <a:rPr lang="en-US" sz="3200" b="1" dirty="0" err="1">
                <a:solidFill>
                  <a:schemeClr val="bg1"/>
                </a:solidFill>
                <a:latin typeface="Rockwell" panose="02060603020205020403" pitchFamily="18" charset="0"/>
              </a:rPr>
              <a:t>Estd</a:t>
            </a:r>
            <a:r>
              <a:rPr lang="en-US" sz="3200" b="1" dirty="0">
                <a:solidFill>
                  <a:schemeClr val="bg1"/>
                </a:solidFill>
                <a:latin typeface="Rockwell" panose="02060603020205020403" pitchFamily="18" charset="0"/>
              </a:rPr>
              <a:t>- 2023)</a:t>
            </a:r>
            <a:endParaRPr lang="en-IN" sz="3200" b="1" dirty="0">
              <a:solidFill>
                <a:schemeClr val="bg1"/>
              </a:solidFill>
              <a:latin typeface="Rockwell" panose="02060603020205020403"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264" y="1037626"/>
            <a:ext cx="2485650" cy="243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10570856" y="6399276"/>
            <a:ext cx="561964" cy="311952"/>
          </a:xfrm>
        </p:spPr>
        <p:txBody>
          <a:bodyPr/>
          <a:lstStyle/>
          <a:p>
            <a:fld id="{5F313B11-4BED-4CCD-96B8-4C5DBB2E6597}" type="slidenum">
              <a:rPr lang="en-IN" b="1" smtClean="0">
                <a:solidFill>
                  <a:schemeClr val="tx1"/>
                </a:solidFill>
                <a:latin typeface="Albertus Extra Bold" panose="020E0802040304020204" pitchFamily="34" charset="0"/>
              </a:rPr>
              <a:t>6</a:t>
            </a:fld>
            <a:endParaRPr lang="en-IN" b="1" dirty="0">
              <a:solidFill>
                <a:schemeClr val="tx1"/>
              </a:solidFill>
              <a:latin typeface="Albertus Extra Bold" panose="020E0802040304020204"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689" y="4044212"/>
            <a:ext cx="3849712" cy="2373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6" descr="Two men sitting at a table&#10;&#10;Description automatically generated">
            <a:extLst>
              <a:ext uri="{FF2B5EF4-FFF2-40B4-BE49-F238E27FC236}">
                <a16:creationId xmlns:a16="http://schemas.microsoft.com/office/drawing/2014/main" id="{B1CB9303-D7C7-2249-BDB5-3174AAA1CAF4}"/>
              </a:ext>
            </a:extLst>
          </p:cNvPr>
          <p:cNvPicPr>
            <a:picLocks noChangeAspect="1"/>
          </p:cNvPicPr>
          <p:nvPr/>
        </p:nvPicPr>
        <p:blipFill>
          <a:blip r:embed="rId4"/>
          <a:stretch>
            <a:fillRect/>
          </a:stretch>
        </p:blipFill>
        <p:spPr>
          <a:xfrm>
            <a:off x="94264" y="4044212"/>
            <a:ext cx="4037465" cy="235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631538067"/>
              </p:ext>
            </p:extLst>
          </p:nvPr>
        </p:nvGraphicFramePr>
        <p:xfrm>
          <a:off x="5399" y="3427862"/>
          <a:ext cx="2848702" cy="551656"/>
        </p:xfrm>
        <a:graphic>
          <a:graphicData uri="http://schemas.openxmlformats.org/drawingml/2006/table">
            <a:tbl>
              <a:tblPr firstRow="1" bandRow="1">
                <a:tableStyleId>{5C22544A-7EE6-4342-B048-85BDC9FD1C3A}</a:tableStyleId>
              </a:tblPr>
              <a:tblGrid>
                <a:gridCol w="2848702">
                  <a:extLst>
                    <a:ext uri="{9D8B030D-6E8A-4147-A177-3AD203B41FA5}">
                      <a16:colId xmlns:a16="http://schemas.microsoft.com/office/drawing/2014/main" val="20000"/>
                    </a:ext>
                  </a:extLst>
                </a:gridCol>
              </a:tblGrid>
              <a:tr h="551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Prof. (Dr.) </a:t>
                      </a:r>
                      <a:r>
                        <a:rPr lang="en-US" dirty="0" err="1">
                          <a:solidFill>
                            <a:schemeClr val="tx1"/>
                          </a:solidFill>
                        </a:rPr>
                        <a:t>Mehrajuddin</a:t>
                      </a:r>
                      <a:r>
                        <a:rPr lang="en-US" dirty="0">
                          <a:solidFill>
                            <a:schemeClr val="tx1"/>
                          </a:solidFill>
                        </a:rPr>
                        <a:t> Mir</a:t>
                      </a:r>
                      <a:endParaRPr lang="en-IN" dirty="0">
                        <a:solidFill>
                          <a:schemeClr val="tx1"/>
                        </a:solidFill>
                      </a:endParaRPr>
                    </a:p>
                  </a:txBody>
                  <a:tcPr>
                    <a:solidFill>
                      <a:schemeClr val="accent5">
                        <a:lumMod val="60000"/>
                        <a:lumOff val="40000"/>
                      </a:schemeClr>
                    </a:solidFill>
                  </a:tcPr>
                </a:tc>
                <a:extLst>
                  <a:ext uri="{0D108BD9-81ED-4DB2-BD59-A6C34878D82A}">
                    <a16:rowId xmlns:a16="http://schemas.microsoft.com/office/drawing/2014/main" val="10000"/>
                  </a:ext>
                </a:extLst>
              </a:tr>
            </a:tbl>
          </a:graphicData>
        </a:graphic>
      </p:graphicFrame>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101" y="1037627"/>
            <a:ext cx="3849712" cy="294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255" y="1000864"/>
            <a:ext cx="5216481" cy="2955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163DE4EE-4079-B5AA-DEF2-46B257ECC3C6}"/>
              </a:ext>
            </a:extLst>
          </p:cNvPr>
          <p:cNvPicPr>
            <a:picLocks noChangeAspect="1"/>
          </p:cNvPicPr>
          <p:nvPr/>
        </p:nvPicPr>
        <p:blipFill>
          <a:blip r:embed="rId7"/>
          <a:stretch>
            <a:fillRect/>
          </a:stretch>
        </p:blipFill>
        <p:spPr>
          <a:xfrm>
            <a:off x="8325361" y="4044211"/>
            <a:ext cx="3744072" cy="2355065"/>
          </a:xfrm>
          <a:prstGeom prst="rect">
            <a:avLst/>
          </a:prstGeom>
        </p:spPr>
      </p:pic>
      <p:sp>
        <p:nvSpPr>
          <p:cNvPr id="10" name="TextBox 9">
            <a:extLst>
              <a:ext uri="{FF2B5EF4-FFF2-40B4-BE49-F238E27FC236}">
                <a16:creationId xmlns:a16="http://schemas.microsoft.com/office/drawing/2014/main" id="{2816CA20-67C8-93E8-BA33-427736C08971}"/>
              </a:ext>
            </a:extLst>
          </p:cNvPr>
          <p:cNvSpPr txBox="1"/>
          <p:nvPr/>
        </p:nvSpPr>
        <p:spPr>
          <a:xfrm>
            <a:off x="6576060" y="628394"/>
            <a:ext cx="3253740" cy="307777"/>
          </a:xfrm>
          <a:prstGeom prst="rect">
            <a:avLst/>
          </a:prstGeom>
          <a:no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UGC_Guidelines-for-Chairs_2014.pdf</a:t>
            </a:r>
            <a:endParaRPr kumimoji="0" lang="en-US" altLang="en-US" sz="1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36309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3607-7E53-F09F-3A73-A08AE6DA7D6C}"/>
              </a:ext>
            </a:extLst>
          </p:cNvPr>
          <p:cNvSpPr>
            <a:spLocks noGrp="1"/>
          </p:cNvSpPr>
          <p:nvPr>
            <p:ph type="title"/>
          </p:nvPr>
        </p:nvSpPr>
        <p:spPr>
          <a:xfrm>
            <a:off x="0" y="0"/>
            <a:ext cx="9646920" cy="569595"/>
          </a:xfrm>
          <a:solidFill>
            <a:srgbClr val="C00000"/>
          </a:solidFill>
        </p:spPr>
        <p:txBody>
          <a:bodyPr>
            <a:normAutofit/>
          </a:bodyPr>
          <a:lstStyle/>
          <a:p>
            <a:pPr algn="ctr"/>
            <a:r>
              <a:rPr lang="en-IN" sz="3200" b="1">
                <a:solidFill>
                  <a:schemeClr val="bg1"/>
                </a:solidFill>
                <a:latin typeface="Rockwell" panose="02060603020205020403" pitchFamily="18" charset="0"/>
              </a:rPr>
              <a:t>SPECIAL LECTURES SERIES</a:t>
            </a:r>
          </a:p>
        </p:txBody>
      </p:sp>
      <p:sp>
        <p:nvSpPr>
          <p:cNvPr id="4" name="Slide Number Placeholder 3">
            <a:extLst>
              <a:ext uri="{FF2B5EF4-FFF2-40B4-BE49-F238E27FC236}">
                <a16:creationId xmlns:a16="http://schemas.microsoft.com/office/drawing/2014/main" id="{3B396F60-1CF9-1636-4CC5-956A07C9CC76}"/>
              </a:ext>
            </a:extLst>
          </p:cNvPr>
          <p:cNvSpPr>
            <a:spLocks noGrp="1"/>
          </p:cNvSpPr>
          <p:nvPr>
            <p:ph type="sldNum" sz="quarter" idx="12"/>
          </p:nvPr>
        </p:nvSpPr>
        <p:spPr>
          <a:xfrm>
            <a:off x="10616576" y="6391126"/>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7</a:t>
            </a:fld>
            <a:endParaRPr lang="en-IN" sz="1200" b="1" dirty="0">
              <a:solidFill>
                <a:schemeClr val="tx1"/>
              </a:solidFill>
              <a:latin typeface="Albertus Extra Bold" panose="020E0802040304020204" pitchFamily="34" charset="0"/>
            </a:endParaRPr>
          </a:p>
        </p:txBody>
      </p:sp>
      <p:graphicFrame>
        <p:nvGraphicFramePr>
          <p:cNvPr id="3" name="Table 2">
            <a:extLst>
              <a:ext uri="{FF2B5EF4-FFF2-40B4-BE49-F238E27FC236}">
                <a16:creationId xmlns:a16="http://schemas.microsoft.com/office/drawing/2014/main" id="{7A08B7B1-4127-3906-ABE9-C255667EBE37}"/>
              </a:ext>
            </a:extLst>
          </p:cNvPr>
          <p:cNvGraphicFramePr>
            <a:graphicFrameLocks noGrp="1"/>
          </p:cNvGraphicFramePr>
          <p:nvPr>
            <p:extLst>
              <p:ext uri="{D42A27DB-BD31-4B8C-83A1-F6EECF244321}">
                <p14:modId xmlns:p14="http://schemas.microsoft.com/office/powerpoint/2010/main" val="3928506681"/>
              </p:ext>
            </p:extLst>
          </p:nvPr>
        </p:nvGraphicFramePr>
        <p:xfrm>
          <a:off x="4206239" y="569595"/>
          <a:ext cx="3458877" cy="5826368"/>
        </p:xfrm>
        <a:graphic>
          <a:graphicData uri="http://schemas.openxmlformats.org/drawingml/2006/table">
            <a:tbl>
              <a:tblPr>
                <a:tableStyleId>{284E427A-3D55-4303-BF80-6455036E1DE7}</a:tableStyleId>
              </a:tblPr>
              <a:tblGrid>
                <a:gridCol w="3458877">
                  <a:extLst>
                    <a:ext uri="{9D8B030D-6E8A-4147-A177-3AD203B41FA5}">
                      <a16:colId xmlns:a16="http://schemas.microsoft.com/office/drawing/2014/main" val="500160126"/>
                    </a:ext>
                  </a:extLst>
                </a:gridCol>
              </a:tblGrid>
              <a:tr h="353058">
                <a:tc>
                  <a:txBody>
                    <a:bodyPr/>
                    <a:lstStyle/>
                    <a:p>
                      <a:pPr algn="ctr" fontAlgn="t"/>
                      <a:r>
                        <a:rPr lang="en-IN" sz="2400" b="1" u="none" strike="noStrike" dirty="0">
                          <a:solidFill>
                            <a:schemeClr val="bg1"/>
                          </a:solidFill>
                          <a:effectLst/>
                        </a:rPr>
                        <a:t>Guest Speakers</a:t>
                      </a:r>
                      <a:endParaRPr lang="en-IN" sz="2400" b="1" i="0" u="none" strike="noStrike" dirty="0">
                        <a:solidFill>
                          <a:schemeClr val="bg1"/>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03581427"/>
                  </a:ext>
                </a:extLst>
              </a:tr>
              <a:tr h="339715">
                <a:tc>
                  <a:txBody>
                    <a:bodyPr/>
                    <a:lstStyle/>
                    <a:p>
                      <a:pPr algn="ctr" fontAlgn="b"/>
                      <a:r>
                        <a:rPr lang="en-US" sz="1600" b="1" u="none" strike="noStrike">
                          <a:solidFill>
                            <a:srgbClr val="000000"/>
                          </a:solidFill>
                          <a:effectLst/>
                        </a:rPr>
                        <a:t>Hon’ble Mr. Justice Ajit Prakash Shah</a:t>
                      </a:r>
                      <a:endParaRPr lang="en-US"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527912"/>
                  </a:ext>
                </a:extLst>
              </a:tr>
              <a:tr h="322728">
                <a:tc>
                  <a:txBody>
                    <a:bodyPr/>
                    <a:lstStyle/>
                    <a:p>
                      <a:pPr algn="ctr" fontAlgn="b"/>
                      <a:r>
                        <a:rPr lang="en-US" sz="1600" b="1" u="none" strike="noStrike">
                          <a:solidFill>
                            <a:srgbClr val="000000"/>
                          </a:solidFill>
                          <a:effectLst/>
                        </a:rPr>
                        <a:t>Hon’ble Mr. Justice A.M. </a:t>
                      </a:r>
                      <a:r>
                        <a:rPr lang="en-US" sz="1600" b="1" u="none" strike="noStrike" err="1">
                          <a:solidFill>
                            <a:srgbClr val="000000"/>
                          </a:solidFill>
                          <a:effectLst/>
                        </a:rPr>
                        <a:t>Magrey</a:t>
                      </a:r>
                      <a:endParaRPr lang="en-US"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48282"/>
                  </a:ext>
                </a:extLst>
              </a:tr>
              <a:tr h="339715">
                <a:tc>
                  <a:txBody>
                    <a:bodyPr/>
                    <a:lstStyle/>
                    <a:p>
                      <a:pPr algn="ctr" fontAlgn="b"/>
                      <a:r>
                        <a:rPr lang="en-US" sz="1600" b="1" u="none" strike="noStrike" dirty="0">
                          <a:solidFill>
                            <a:srgbClr val="000000"/>
                          </a:solidFill>
                          <a:effectLst/>
                        </a:rPr>
                        <a:t>Professor (Dr.) G. S Bajpai</a:t>
                      </a:r>
                      <a:endParaRPr lang="en-US" sz="1600" b="1" i="0" u="none" strike="noStrike" dirty="0">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1716406"/>
                  </a:ext>
                </a:extLst>
              </a:tr>
              <a:tr h="256649">
                <a:tc>
                  <a:txBody>
                    <a:bodyPr/>
                    <a:lstStyle/>
                    <a:p>
                      <a:pPr algn="ctr" fontAlgn="b"/>
                      <a:r>
                        <a:rPr lang="en-IN" sz="1600" b="1" u="none" strike="noStrike">
                          <a:solidFill>
                            <a:srgbClr val="000000"/>
                          </a:solidFill>
                          <a:effectLst/>
                        </a:rPr>
                        <a:t>Prof. Mehraj Uddin Mir</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463490"/>
                  </a:ext>
                </a:extLst>
              </a:tr>
              <a:tr h="339715">
                <a:tc>
                  <a:txBody>
                    <a:bodyPr/>
                    <a:lstStyle/>
                    <a:p>
                      <a:pPr algn="ctr" fontAlgn="b"/>
                      <a:r>
                        <a:rPr lang="en-US" sz="1600" b="1" u="none" strike="noStrike">
                          <a:solidFill>
                            <a:srgbClr val="000000"/>
                          </a:solidFill>
                          <a:effectLst/>
                        </a:rPr>
                        <a:t>Hon’ble Mr. Justice U </a:t>
                      </a:r>
                      <a:r>
                        <a:rPr lang="en-US" sz="1600" b="1" u="none" strike="noStrike" err="1">
                          <a:solidFill>
                            <a:srgbClr val="000000"/>
                          </a:solidFill>
                          <a:effectLst/>
                        </a:rPr>
                        <a:t>U</a:t>
                      </a:r>
                      <a:r>
                        <a:rPr lang="en-US" sz="1600" b="1" u="none" strike="noStrike">
                          <a:solidFill>
                            <a:srgbClr val="000000"/>
                          </a:solidFill>
                          <a:effectLst/>
                        </a:rPr>
                        <a:t> Lalit</a:t>
                      </a:r>
                      <a:endParaRPr lang="en-US"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587802"/>
                  </a:ext>
                </a:extLst>
              </a:tr>
              <a:tr h="339715">
                <a:tc>
                  <a:txBody>
                    <a:bodyPr/>
                    <a:lstStyle/>
                    <a:p>
                      <a:pPr algn="ctr" fontAlgn="b"/>
                      <a:r>
                        <a:rPr lang="en-IN" sz="1600" b="1" u="none" strike="noStrike" err="1">
                          <a:solidFill>
                            <a:srgbClr val="000000"/>
                          </a:solidFill>
                          <a:effectLst/>
                        </a:rPr>
                        <a:t>Hon’Ble</a:t>
                      </a:r>
                      <a:r>
                        <a:rPr lang="en-IN" sz="1600" b="1" u="none" strike="noStrike">
                          <a:solidFill>
                            <a:srgbClr val="000000"/>
                          </a:solidFill>
                          <a:effectLst/>
                        </a:rPr>
                        <a:t> Mr. Justice Manju Goel</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121794"/>
                  </a:ext>
                </a:extLst>
              </a:tr>
              <a:tr h="256649">
                <a:tc>
                  <a:txBody>
                    <a:bodyPr/>
                    <a:lstStyle/>
                    <a:p>
                      <a:pPr algn="ctr" fontAlgn="b"/>
                      <a:r>
                        <a:rPr lang="en-IN" sz="1600" b="1" u="none" strike="noStrike">
                          <a:solidFill>
                            <a:srgbClr val="000000"/>
                          </a:solidFill>
                          <a:effectLst/>
                        </a:rPr>
                        <a:t>Prof. </a:t>
                      </a:r>
                      <a:r>
                        <a:rPr lang="en-IN" sz="1600" b="1" u="none" strike="noStrike" err="1">
                          <a:solidFill>
                            <a:srgbClr val="000000"/>
                          </a:solidFill>
                          <a:effectLst/>
                        </a:rPr>
                        <a:t>B.B.Pande</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8313974"/>
                  </a:ext>
                </a:extLst>
              </a:tr>
              <a:tr h="373687">
                <a:tc>
                  <a:txBody>
                    <a:bodyPr/>
                    <a:lstStyle/>
                    <a:p>
                      <a:pPr algn="ctr" fontAlgn="b"/>
                      <a:r>
                        <a:rPr lang="en-IN" sz="1600" b="1" u="none" strike="noStrike">
                          <a:solidFill>
                            <a:srgbClr val="000000"/>
                          </a:solidFill>
                          <a:effectLst/>
                        </a:rPr>
                        <a:t>Prof. (Dr.)Ranbir Singh</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3772714"/>
                  </a:ext>
                </a:extLst>
              </a:tr>
              <a:tr h="339715">
                <a:tc>
                  <a:txBody>
                    <a:bodyPr/>
                    <a:lstStyle/>
                    <a:p>
                      <a:pPr algn="ctr" fontAlgn="b"/>
                      <a:r>
                        <a:rPr lang="en-IN" sz="1600" b="1" u="none" strike="noStrike">
                          <a:solidFill>
                            <a:srgbClr val="000000"/>
                          </a:solidFill>
                          <a:effectLst/>
                        </a:rPr>
                        <a:t>Prof. M. K. Bhandari</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744341"/>
                  </a:ext>
                </a:extLst>
              </a:tr>
              <a:tr h="356701">
                <a:tc>
                  <a:txBody>
                    <a:bodyPr/>
                    <a:lstStyle/>
                    <a:p>
                      <a:pPr algn="ctr" fontAlgn="b"/>
                      <a:r>
                        <a:rPr lang="en-IN" sz="1600" b="1" u="none" strike="noStrike">
                          <a:solidFill>
                            <a:srgbClr val="000000"/>
                          </a:solidFill>
                          <a:effectLst/>
                        </a:rPr>
                        <a:t>Prof. (Dr.) </a:t>
                      </a:r>
                      <a:r>
                        <a:rPr lang="en-IN" sz="1600" b="1" u="none" strike="noStrike" err="1">
                          <a:solidFill>
                            <a:srgbClr val="000000"/>
                          </a:solidFill>
                          <a:effectLst/>
                        </a:rPr>
                        <a:t>Tabraz</a:t>
                      </a:r>
                      <a:r>
                        <a:rPr lang="en-IN" sz="1600" b="1" u="none" strike="noStrike">
                          <a:solidFill>
                            <a:srgbClr val="000000"/>
                          </a:solidFill>
                          <a:effectLst/>
                        </a:rPr>
                        <a:t> Ahmad</a:t>
                      </a:r>
                      <a:endParaRPr lang="en-IN" sz="1600" b="1" i="0" u="none" strike="noStrike">
                        <a:solidFill>
                          <a:srgbClr val="000000"/>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289094"/>
                  </a:ext>
                </a:extLst>
              </a:tr>
              <a:tr h="406727">
                <a:tc>
                  <a:txBody>
                    <a:bodyPr/>
                    <a:lstStyle/>
                    <a:p>
                      <a:pPr algn="ctr" fontAlgn="b"/>
                      <a:r>
                        <a:rPr lang="en-IN" sz="1600" b="1" u="none" strike="noStrike">
                          <a:solidFill>
                            <a:srgbClr val="242424"/>
                          </a:solidFill>
                          <a:effectLst/>
                        </a:rPr>
                        <a:t>Professor Upendra Baxi</a:t>
                      </a:r>
                      <a:endParaRPr lang="en-IN" sz="1600" b="1" i="0" u="none" strike="noStrike">
                        <a:solidFill>
                          <a:srgbClr val="242424"/>
                        </a:solidFill>
                        <a:effectLst/>
                        <a:latin typeface="Times New Roman" panose="02020603050405020304" pitchFamily="18" charset="0"/>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962212"/>
                  </a:ext>
                </a:extLst>
              </a:tr>
              <a:tr h="424644">
                <a:tc>
                  <a:txBody>
                    <a:bodyPr/>
                    <a:lstStyle/>
                    <a:p>
                      <a:pPr algn="ctr" fontAlgn="b"/>
                      <a:r>
                        <a:rPr lang="en-US" sz="1600" b="1" u="none" strike="noStrike" dirty="0">
                          <a:solidFill>
                            <a:srgbClr val="000000"/>
                          </a:solidFill>
                          <a:effectLst/>
                        </a:rPr>
                        <a:t>Prof. Sushma Yadav</a:t>
                      </a:r>
                      <a:endParaRPr lang="en-US" sz="1600" b="1" i="0" u="none" strike="noStrike" dirty="0">
                        <a:solidFill>
                          <a:srgbClr val="000000"/>
                        </a:solidFill>
                        <a:effectLst/>
                        <a:latin typeface="Times New Roman"/>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64598546"/>
                  </a:ext>
                </a:extLst>
              </a:tr>
              <a:tr h="390672">
                <a:tc>
                  <a:txBody>
                    <a:bodyPr/>
                    <a:lstStyle/>
                    <a:p>
                      <a:pPr algn="ctr" fontAlgn="b"/>
                      <a:r>
                        <a:rPr lang="en-IN" sz="1600" b="1" u="none" strike="noStrike" dirty="0">
                          <a:solidFill>
                            <a:srgbClr val="000000"/>
                          </a:solidFill>
                          <a:effectLst/>
                        </a:rPr>
                        <a:t>Prof. Raj Nehru</a:t>
                      </a:r>
                      <a:endParaRPr lang="en-IN" sz="1600" b="1" i="0" u="none" strike="noStrike" dirty="0">
                        <a:solidFill>
                          <a:srgbClr val="000000"/>
                        </a:solidFill>
                        <a:effectLst/>
                        <a:latin typeface="Times New Roman"/>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42324599"/>
                  </a:ext>
                </a:extLst>
              </a:tr>
              <a:tr h="492587">
                <a:tc>
                  <a:txBody>
                    <a:bodyPr/>
                    <a:lstStyle/>
                    <a:p>
                      <a:pPr algn="ctr" fontAlgn="b"/>
                      <a:r>
                        <a:rPr lang="en-US" sz="1600" b="1" u="none" strike="noStrike" dirty="0">
                          <a:solidFill>
                            <a:srgbClr val="000000"/>
                          </a:solidFill>
                          <a:effectLst/>
                        </a:rPr>
                        <a:t>Prof. (Dr.) Purvi </a:t>
                      </a:r>
                      <a:r>
                        <a:rPr lang="en-US" sz="1600" b="1" u="none" strike="noStrike" dirty="0" err="1">
                          <a:solidFill>
                            <a:srgbClr val="000000"/>
                          </a:solidFill>
                          <a:effectLst/>
                        </a:rPr>
                        <a:t>Pokhariyal</a:t>
                      </a:r>
                      <a:endParaRPr lang="en-US" sz="1600" b="1" i="0" u="none" strike="noStrike" dirty="0">
                        <a:solidFill>
                          <a:srgbClr val="000000"/>
                        </a:solidFill>
                        <a:effectLst/>
                        <a:latin typeface="Times New Roman"/>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723505783"/>
                  </a:ext>
                </a:extLst>
              </a:tr>
              <a:tr h="475600">
                <a:tc>
                  <a:txBody>
                    <a:bodyPr/>
                    <a:lstStyle/>
                    <a:p>
                      <a:pPr algn="ctr" fontAlgn="b"/>
                      <a:r>
                        <a:rPr lang="en-IN" sz="1600" b="1" u="none" strike="noStrike" dirty="0">
                          <a:solidFill>
                            <a:srgbClr val="000000"/>
                          </a:solidFill>
                          <a:effectLst/>
                        </a:rPr>
                        <a:t> Prof. Ved Prakash </a:t>
                      </a:r>
                      <a:endParaRPr lang="en-IN" sz="1600" b="1" i="0" u="none" strike="noStrike" dirty="0">
                        <a:solidFill>
                          <a:srgbClr val="000000"/>
                        </a:solidFill>
                        <a:effectLst/>
                        <a:latin typeface="Times New Roman"/>
                      </a:endParaRPr>
                    </a:p>
                  </a:txBody>
                  <a:tcPr marL="5389" marR="5389" marT="538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60823482"/>
                  </a:ext>
                </a:extLst>
              </a:tr>
            </a:tbl>
          </a:graphicData>
        </a:graphic>
      </p:graphicFrame>
      <p:pic>
        <p:nvPicPr>
          <p:cNvPr id="6" name="Picture 5">
            <a:extLst>
              <a:ext uri="{FF2B5EF4-FFF2-40B4-BE49-F238E27FC236}">
                <a16:creationId xmlns:a16="http://schemas.microsoft.com/office/drawing/2014/main" id="{6B0E6FA8-A1D9-F84A-3124-3A2495257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1" y="3608445"/>
            <a:ext cx="3833706" cy="2787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F89D2B60-B0FF-E1B5-A35A-645C5B948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419" y="3588453"/>
            <a:ext cx="4154351" cy="27120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D1EB7C63-11F1-CE98-604B-7796A5C59F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5418" y="711700"/>
            <a:ext cx="4154351" cy="2717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EA3FA16-FE13-3572-792C-D25CD4F45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361" y="849499"/>
            <a:ext cx="3833706" cy="26332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5958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2D65-4327-87EF-8863-D599F64D65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035AF0-FA9C-5F52-7000-192D3ED24227}"/>
              </a:ext>
            </a:extLst>
          </p:cNvPr>
          <p:cNvSpPr>
            <a:spLocks noGrp="1"/>
          </p:cNvSpPr>
          <p:nvPr>
            <p:ph type="sldNum" sz="quarter" idx="12"/>
          </p:nvPr>
        </p:nvSpPr>
        <p:spPr>
          <a:xfrm>
            <a:off x="10570856" y="6389980"/>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8</a:t>
            </a:fld>
            <a:endParaRPr lang="en-IN" sz="1200" b="1" dirty="0">
              <a:solidFill>
                <a:schemeClr val="tx1"/>
              </a:solidFill>
              <a:latin typeface="Albertus Extra Bold" panose="020E0802040304020204" pitchFamily="34" charset="0"/>
            </a:endParaRPr>
          </a:p>
        </p:txBody>
      </p:sp>
      <p:sp>
        <p:nvSpPr>
          <p:cNvPr id="10" name="Rounded Rectangle 46">
            <a:extLst>
              <a:ext uri="{FF2B5EF4-FFF2-40B4-BE49-F238E27FC236}">
                <a16:creationId xmlns:a16="http://schemas.microsoft.com/office/drawing/2014/main" id="{64E699F4-32EA-93AB-77FE-B7D0CE21B86A}"/>
              </a:ext>
            </a:extLst>
          </p:cNvPr>
          <p:cNvSpPr/>
          <p:nvPr/>
        </p:nvSpPr>
        <p:spPr>
          <a:xfrm>
            <a:off x="0" y="666449"/>
            <a:ext cx="11860415" cy="465009"/>
          </a:xfrm>
          <a:prstGeom prst="roundRect">
            <a:avLst/>
          </a:prstGeom>
          <a:solidFill>
            <a:srgbClr val="0070C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bg1"/>
                </a:solidFill>
                <a:latin typeface="Arial" panose="020B0604020202020204" pitchFamily="34" charset="0"/>
                <a:ea typeface="Microsoft Sans Serif" panose="020B0604020202020204" pitchFamily="34" charset="0"/>
                <a:cs typeface="Arial" panose="020B0604020202020204" pitchFamily="34" charset="0"/>
              </a:rPr>
              <a:t>Centre For Criminology and Victimology (Year of Establishment-2023)</a:t>
            </a:r>
            <a:endParaRPr lang="en-IN" sz="2400" b="1">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0AFE08A-F632-4CBD-768C-DC2F8C20C61C}"/>
              </a:ext>
            </a:extLst>
          </p:cNvPr>
          <p:cNvSpPr txBox="1"/>
          <p:nvPr/>
        </p:nvSpPr>
        <p:spPr>
          <a:xfrm>
            <a:off x="0" y="127304"/>
            <a:ext cx="9581717" cy="535531"/>
          </a:xfrm>
          <a:prstGeom prst="rect">
            <a:avLst/>
          </a:prstGeom>
          <a:solidFill>
            <a:srgbClr val="C00000"/>
          </a:solidFill>
        </p:spPr>
        <p:txBody>
          <a:bodyPr wrap="square">
            <a:spAutoFit/>
          </a:bodyPr>
          <a:lstStyle/>
          <a:p>
            <a:pPr algn="ctr">
              <a:lnSpc>
                <a:spcPct val="90000"/>
              </a:lnSpc>
              <a:spcBef>
                <a:spcPct val="0"/>
              </a:spcBef>
            </a:pPr>
            <a:r>
              <a:rPr lang="en-US" sz="3200" b="1">
                <a:solidFill>
                  <a:schemeClr val="bg1"/>
                </a:solidFill>
                <a:latin typeface="Arial" panose="020B0604020202020204" pitchFamily="34" charset="0"/>
                <a:ea typeface="+mj-ea"/>
                <a:cs typeface="Arial" panose="020B0604020202020204" pitchFamily="34" charset="0"/>
              </a:rPr>
              <a:t>CENTRES @ SOLS</a:t>
            </a:r>
          </a:p>
        </p:txBody>
      </p:sp>
      <p:pic>
        <p:nvPicPr>
          <p:cNvPr id="11" name="Content Placeholder 3" descr="A group of people holding papers&#10;&#10;Description automatically generated">
            <a:extLst>
              <a:ext uri="{FF2B5EF4-FFF2-40B4-BE49-F238E27FC236}">
                <a16:creationId xmlns:a16="http://schemas.microsoft.com/office/drawing/2014/main" id="{43B26FFF-A133-F199-DB12-5949C24BE099}"/>
              </a:ext>
            </a:extLst>
          </p:cNvPr>
          <p:cNvPicPr>
            <a:picLocks noChangeAspect="1"/>
          </p:cNvPicPr>
          <p:nvPr/>
        </p:nvPicPr>
        <p:blipFill>
          <a:blip r:embed="rId2"/>
          <a:stretch>
            <a:fillRect/>
          </a:stretch>
        </p:blipFill>
        <p:spPr>
          <a:xfrm>
            <a:off x="2750722" y="1204269"/>
            <a:ext cx="3392632" cy="1714888"/>
          </a:xfrm>
          <a:prstGeom prst="rect">
            <a:avLst/>
          </a:prstGeom>
        </p:spPr>
      </p:pic>
      <p:sp>
        <p:nvSpPr>
          <p:cNvPr id="7" name="TextBox 6">
            <a:extLst>
              <a:ext uri="{FF2B5EF4-FFF2-40B4-BE49-F238E27FC236}">
                <a16:creationId xmlns:a16="http://schemas.microsoft.com/office/drawing/2014/main" id="{633D1AAD-98F1-F2C2-BED0-BFA96F19E979}"/>
              </a:ext>
            </a:extLst>
          </p:cNvPr>
          <p:cNvSpPr txBox="1"/>
          <p:nvPr/>
        </p:nvSpPr>
        <p:spPr>
          <a:xfrm>
            <a:off x="0" y="1163906"/>
            <a:ext cx="2692300" cy="543225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514350" indent="-285750" algn="just" defTabSz="266700">
              <a:spcAft>
                <a:spcPts val="1000"/>
              </a:spcAft>
              <a:buFont typeface="Arial" panose="020B0604020202020204" pitchFamily="34" charset="0"/>
              <a:buChar char="•"/>
            </a:pP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To</a:t>
            </a:r>
            <a:r>
              <a:rPr lang="en-US" sz="1400" dirty="0">
                <a:latin typeface="Times New Roman" panose="02020603050405020304" pitchFamily="18" charset="0"/>
                <a:ea typeface="Calibri" panose="020F0502020204030204"/>
                <a:cs typeface="Times New Roman" panose="02020603050405020304" pitchFamily="18" charset="0"/>
              </a:rPr>
              <a:t>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promote research and action </a:t>
            </a: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in the selected areas of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Criminal Justice, Criminology, Victimology, and Victim justice</a:t>
            </a:r>
            <a:r>
              <a:rPr lang="en-US" sz="1400" dirty="0">
                <a:solidFill>
                  <a:srgbClr val="C00000"/>
                </a:solidFill>
                <a:latin typeface="Times New Roman" panose="02020603050405020304" pitchFamily="18" charset="0"/>
                <a:ea typeface="Calibri" panose="020F0502020204030204"/>
                <a:cs typeface="Times New Roman" panose="02020603050405020304" pitchFamily="18" charset="0"/>
              </a:rPr>
              <a:t>.</a:t>
            </a:r>
          </a:p>
          <a:p>
            <a:pPr marL="514350" indent="-285750" algn="just" defTabSz="266700">
              <a:spcAft>
                <a:spcPts val="1000"/>
              </a:spcAft>
              <a:buFont typeface="Arial" panose="020B0604020202020204" pitchFamily="34" charset="0"/>
              <a:buChar char="•"/>
            </a:pP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To</a:t>
            </a:r>
            <a:r>
              <a:rPr lang="en-US" sz="1400" dirty="0">
                <a:latin typeface="Times New Roman" panose="02020603050405020304" pitchFamily="18" charset="0"/>
                <a:ea typeface="Calibri" panose="020F0502020204030204"/>
                <a:cs typeface="Times New Roman" panose="02020603050405020304" pitchFamily="18" charset="0"/>
              </a:rPr>
              <a:t>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undertake publications and coordinate with various National and International agencies </a:t>
            </a: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working in the broader areas of criminology and victimology. </a:t>
            </a:r>
          </a:p>
          <a:p>
            <a:pPr marL="514350" indent="-285750" algn="just" defTabSz="266700">
              <a:spcAft>
                <a:spcPts val="1000"/>
              </a:spcAft>
              <a:buFont typeface="Arial" panose="020B0604020202020204" pitchFamily="34" charset="0"/>
              <a:buChar char="•"/>
            </a:pP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To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organize student-centric activities </a:t>
            </a: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in the form of victim advocacy, Legal Clinics, and Outreach Programmes for extending victims’ support services. </a:t>
            </a:r>
          </a:p>
          <a:p>
            <a:pPr marL="514350" indent="-285750" algn="just" defTabSz="266700">
              <a:spcAft>
                <a:spcPts val="1000"/>
              </a:spcAft>
              <a:buFont typeface="Arial" panose="020B0604020202020204" pitchFamily="34" charset="0"/>
              <a:buChar char="•"/>
            </a:pP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To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seek cooperation </a:t>
            </a:r>
            <a:r>
              <a:rPr lang="en-US" sz="1400" dirty="0">
                <a:solidFill>
                  <a:schemeClr val="tx1"/>
                </a:solidFill>
                <a:latin typeface="Times New Roman" panose="02020603050405020304" pitchFamily="18" charset="0"/>
                <a:ea typeface="Calibri" panose="020F0502020204030204"/>
                <a:cs typeface="Times New Roman" panose="02020603050405020304" pitchFamily="18" charset="0"/>
              </a:rPr>
              <a:t>from the different segment of the criminal justice system</a:t>
            </a:r>
            <a:r>
              <a:rPr lang="en-US" sz="1400" dirty="0">
                <a:latin typeface="Times New Roman" panose="02020603050405020304" pitchFamily="18" charset="0"/>
                <a:ea typeface="Calibri" panose="020F0502020204030204"/>
                <a:cs typeface="Times New Roman" panose="02020603050405020304" pitchFamily="18" charset="0"/>
              </a:rPr>
              <a:t> </a:t>
            </a:r>
            <a:r>
              <a:rPr lang="en-US" sz="1400" b="1" dirty="0">
                <a:solidFill>
                  <a:srgbClr val="C00000"/>
                </a:solidFill>
                <a:latin typeface="Times New Roman" panose="02020603050405020304" pitchFamily="18" charset="0"/>
                <a:ea typeface="Calibri" panose="020F0502020204030204"/>
                <a:cs typeface="Times New Roman" panose="02020603050405020304" pitchFamily="18" charset="0"/>
              </a:rPr>
              <a:t>to help out victims.</a:t>
            </a:r>
            <a:endParaRPr lang="en-IN" sz="1400" b="1" dirty="0">
              <a:solidFill>
                <a:srgbClr val="C00000"/>
              </a:solidFill>
            </a:endParaRPr>
          </a:p>
        </p:txBody>
      </p:sp>
      <p:pic>
        <p:nvPicPr>
          <p:cNvPr id="14" name="Picture 13">
            <a:extLst>
              <a:ext uri="{FF2B5EF4-FFF2-40B4-BE49-F238E27FC236}">
                <a16:creationId xmlns:a16="http://schemas.microsoft.com/office/drawing/2014/main" id="{9057779E-78CD-A7E4-B397-63FF51AB619E}"/>
              </a:ext>
            </a:extLst>
          </p:cNvPr>
          <p:cNvPicPr>
            <a:picLocks noChangeAspect="1"/>
          </p:cNvPicPr>
          <p:nvPr/>
        </p:nvPicPr>
        <p:blipFill>
          <a:blip r:embed="rId3"/>
          <a:stretch>
            <a:fillRect/>
          </a:stretch>
        </p:blipFill>
        <p:spPr>
          <a:xfrm>
            <a:off x="2787648" y="3996805"/>
            <a:ext cx="3359785" cy="1806642"/>
          </a:xfrm>
          <a:prstGeom prst="rect">
            <a:avLst/>
          </a:prstGeom>
          <a:effectLst>
            <a:glow rad="63500">
              <a:schemeClr val="accent1">
                <a:satMod val="175000"/>
                <a:alpha val="40000"/>
              </a:schemeClr>
            </a:glow>
          </a:effectLst>
        </p:spPr>
      </p:pic>
      <p:sp>
        <p:nvSpPr>
          <p:cNvPr id="5" name="TextBox 4">
            <a:extLst>
              <a:ext uri="{FF2B5EF4-FFF2-40B4-BE49-F238E27FC236}">
                <a16:creationId xmlns:a16="http://schemas.microsoft.com/office/drawing/2014/main" id="{043F3D06-C84C-2605-5BAE-89E856C7204D}"/>
              </a:ext>
            </a:extLst>
          </p:cNvPr>
          <p:cNvSpPr txBox="1"/>
          <p:nvPr/>
        </p:nvSpPr>
        <p:spPr>
          <a:xfrm>
            <a:off x="2754800" y="2959621"/>
            <a:ext cx="3392633" cy="1015663"/>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Hon’ble Mr. Justice A.M. </a:t>
            </a:r>
            <a:r>
              <a:rPr kumimoji="0" lang="en-US" sz="12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Magrey</a:t>
            </a:r>
            <a:r>
              <a:rPr kumimoji="0" lang="en-US" sz="12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Former Chief Justice of Jammu &amp; Kashmir and Ladakh High Court and</a:t>
            </a:r>
            <a:r>
              <a:rPr kumimoji="0" lang="en-US" sz="12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Professor (Dr.) G. S. Bajpai, </a:t>
            </a:r>
            <a:r>
              <a:rPr kumimoji="0" lang="en-US" sz="12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Vice Chancellor of National Law University, Delhi.</a:t>
            </a:r>
          </a:p>
        </p:txBody>
      </p:sp>
      <p:sp>
        <p:nvSpPr>
          <p:cNvPr id="8" name="TextBox 7">
            <a:extLst>
              <a:ext uri="{FF2B5EF4-FFF2-40B4-BE49-F238E27FC236}">
                <a16:creationId xmlns:a16="http://schemas.microsoft.com/office/drawing/2014/main" id="{6DAE40AB-418F-2144-CD1A-784460D72237}"/>
              </a:ext>
            </a:extLst>
          </p:cNvPr>
          <p:cNvSpPr txBox="1"/>
          <p:nvPr/>
        </p:nvSpPr>
        <p:spPr>
          <a:xfrm>
            <a:off x="2750721" y="5824968"/>
            <a:ext cx="3513365" cy="646331"/>
          </a:xfrm>
          <a:prstGeom prst="rect">
            <a:avLst/>
          </a:prstGeom>
          <a:solidFill>
            <a:schemeClr val="bg1"/>
          </a:solidFill>
          <a:ln>
            <a:solidFill>
              <a:schemeClr val="tx1"/>
            </a:solidFill>
          </a:ln>
        </p:spPr>
        <p:txBody>
          <a:bodyPr wrap="square">
            <a:spAutoFit/>
          </a:bodyPr>
          <a:lstStyle/>
          <a:p>
            <a:pPr marL="0" marR="0" lvl="0" indent="0" algn="ctr" defTabSz="266700" rtl="0" eaLnBrk="1" fontAlgn="auto" latinLnBrk="0" hangingPunct="1">
              <a:spcBef>
                <a:spcPts val="0"/>
              </a:spcBef>
              <a:buClrTx/>
              <a:buSzTx/>
              <a:buFontTx/>
              <a:buNone/>
              <a:tabLst/>
              <a:defRPr/>
            </a:pPr>
            <a:r>
              <a:rPr kumimoji="0" lang="en-US" sz="120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Expert Talk </a:t>
            </a:r>
            <a:r>
              <a:rPr lang="en-US" sz="1200" dirty="0">
                <a:solidFill>
                  <a:srgbClr val="000000"/>
                </a:solidFill>
                <a:latin typeface="Times New Roman" panose="02020603050405020304" pitchFamily="18" charset="0"/>
                <a:ea typeface="Calibri" panose="020F0502020204030204"/>
                <a:cs typeface="Times New Roman" panose="02020603050405020304" pitchFamily="18" charset="0"/>
              </a:rPr>
              <a:t> </a:t>
            </a:r>
            <a:r>
              <a:rPr kumimoji="0" lang="en-US" sz="120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by </a:t>
            </a:r>
            <a:r>
              <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Professor Lin </a:t>
            </a:r>
            <a:r>
              <a:rPr kumimoji="0" lang="en-US" sz="1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Mingjie</a:t>
            </a:r>
            <a:r>
              <a:rPr lang="en-US" sz="1200" b="1" dirty="0">
                <a:solidFill>
                  <a:srgbClr val="000000"/>
                </a:solidFill>
                <a:latin typeface="Times New Roman" panose="02020603050405020304" pitchFamily="18" charset="0"/>
                <a:ea typeface="Calibri" panose="020F0502020204030204"/>
                <a:cs typeface="Times New Roman" panose="02020603050405020304" pitchFamily="18" charset="0"/>
              </a:rPr>
              <a:t>, </a:t>
            </a:r>
          </a:p>
          <a:p>
            <a:pPr marL="0" marR="0" lvl="0" indent="0" algn="ctr" defTabSz="266700" rtl="0" eaLnBrk="1" fontAlgn="auto" latinLnBrk="0" hangingPunct="1">
              <a:spcBef>
                <a:spcPts val="0"/>
              </a:spcBef>
              <a:buClrTx/>
              <a:buSzTx/>
              <a:buFontTx/>
              <a:buNone/>
              <a:tabLst/>
              <a:defRPr/>
            </a:pPr>
            <a:r>
              <a:rPr kumimoji="0" lang="en-US" sz="120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Department of Criminology, </a:t>
            </a:r>
          </a:p>
          <a:p>
            <a:pPr marL="0" marR="0" lvl="0" indent="0" algn="ctr" defTabSz="266700" rtl="0" eaLnBrk="1" fontAlgn="auto" latinLnBrk="0" hangingPunct="1">
              <a:spcBef>
                <a:spcPts val="0"/>
              </a:spcBef>
              <a:buClrTx/>
              <a:buSzTx/>
              <a:buFontTx/>
              <a:buNone/>
              <a:tabLst/>
              <a:defRPr/>
            </a:pPr>
            <a:r>
              <a:rPr kumimoji="0" lang="en-US" sz="120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a:cs typeface="Times New Roman" panose="02020603050405020304" pitchFamily="18" charset="0"/>
              </a:rPr>
              <a:t>National Chung Cheng University, Taiwan</a:t>
            </a:r>
          </a:p>
        </p:txBody>
      </p:sp>
      <p:graphicFrame>
        <p:nvGraphicFramePr>
          <p:cNvPr id="3" name="Diagram 2">
            <a:extLst>
              <a:ext uri="{FF2B5EF4-FFF2-40B4-BE49-F238E27FC236}">
                <a16:creationId xmlns:a16="http://schemas.microsoft.com/office/drawing/2014/main" id="{B102F889-1683-E2D5-8500-F2F31C04E679}"/>
              </a:ext>
            </a:extLst>
          </p:cNvPr>
          <p:cNvGraphicFramePr/>
          <p:nvPr>
            <p:extLst>
              <p:ext uri="{D42A27DB-BD31-4B8C-83A1-F6EECF244321}">
                <p14:modId xmlns:p14="http://schemas.microsoft.com/office/powerpoint/2010/main" val="4278920606"/>
              </p:ext>
            </p:extLst>
          </p:nvPr>
        </p:nvGraphicFramePr>
        <p:xfrm>
          <a:off x="6264086" y="1680986"/>
          <a:ext cx="5718444" cy="2676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Diagonal Corners Rounded 8">
            <a:extLst>
              <a:ext uri="{FF2B5EF4-FFF2-40B4-BE49-F238E27FC236}">
                <a16:creationId xmlns:a16="http://schemas.microsoft.com/office/drawing/2014/main" id="{306E6047-5B3B-DBFA-941B-4B4CDB637CAB}"/>
              </a:ext>
            </a:extLst>
          </p:cNvPr>
          <p:cNvSpPr/>
          <p:nvPr/>
        </p:nvSpPr>
        <p:spPr>
          <a:xfrm>
            <a:off x="6234876" y="1163906"/>
            <a:ext cx="5718445" cy="484632"/>
          </a:xfrm>
          <a:prstGeom prst="round2Diag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UPCOMING EVENTS</a:t>
            </a:r>
          </a:p>
        </p:txBody>
      </p:sp>
      <p:graphicFrame>
        <p:nvGraphicFramePr>
          <p:cNvPr id="12" name="Table 11">
            <a:extLst>
              <a:ext uri="{FF2B5EF4-FFF2-40B4-BE49-F238E27FC236}">
                <a16:creationId xmlns:a16="http://schemas.microsoft.com/office/drawing/2014/main" id="{A7F9683D-BA48-E3F0-93EA-59F373217916}"/>
              </a:ext>
            </a:extLst>
          </p:cNvPr>
          <p:cNvGraphicFramePr>
            <a:graphicFrameLocks noGrp="1"/>
          </p:cNvGraphicFramePr>
          <p:nvPr>
            <p:extLst>
              <p:ext uri="{D42A27DB-BD31-4B8C-83A1-F6EECF244321}">
                <p14:modId xmlns:p14="http://schemas.microsoft.com/office/powerpoint/2010/main" val="3885551718"/>
              </p:ext>
            </p:extLst>
          </p:nvPr>
        </p:nvGraphicFramePr>
        <p:xfrm>
          <a:off x="6384816" y="4418575"/>
          <a:ext cx="5597713" cy="1971405"/>
        </p:xfrm>
        <a:graphic>
          <a:graphicData uri="http://schemas.openxmlformats.org/drawingml/2006/table">
            <a:tbl>
              <a:tblPr firstRow="1" bandRow="1"/>
              <a:tblGrid>
                <a:gridCol w="1475502">
                  <a:extLst>
                    <a:ext uri="{9D8B030D-6E8A-4147-A177-3AD203B41FA5}">
                      <a16:colId xmlns:a16="http://schemas.microsoft.com/office/drawing/2014/main" val="1686181792"/>
                    </a:ext>
                  </a:extLst>
                </a:gridCol>
                <a:gridCol w="4122211">
                  <a:extLst>
                    <a:ext uri="{9D8B030D-6E8A-4147-A177-3AD203B41FA5}">
                      <a16:colId xmlns:a16="http://schemas.microsoft.com/office/drawing/2014/main" val="1542821142"/>
                    </a:ext>
                  </a:extLst>
                </a:gridCol>
              </a:tblGrid>
              <a:tr h="32318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buNone/>
                      </a:pPr>
                      <a:r>
                        <a:rPr lang="en-US" sz="1400" b="1" dirty="0">
                          <a:solidFill>
                            <a:schemeClr val="tx1"/>
                          </a:solidFill>
                          <a:latin typeface="Times New Roman" panose="02020603050405020304" pitchFamily="18" charset="0"/>
                          <a:cs typeface="Times New Roman" panose="02020603050405020304" pitchFamily="18" charset="0"/>
                        </a:rPr>
                        <a:t>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buNone/>
                      </a:pPr>
                      <a:r>
                        <a:rPr lang="en-US" sz="1400" b="1" dirty="0">
                          <a:solidFill>
                            <a:schemeClr val="tx1"/>
                          </a:solidFill>
                          <a:latin typeface="Times New Roman" panose="02020603050405020304" pitchFamily="18" charset="0"/>
                          <a:cs typeface="Times New Roman" panose="02020603050405020304" pitchFamily="18" charset="0"/>
                        </a:rPr>
                        <a:t>Seed Grant 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12603717"/>
                  </a:ext>
                </a:extLst>
              </a:tr>
              <a:tr h="48477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Project Title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A Critical Analysis of Juvenile Justice System in Delhi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68693531"/>
                  </a:ext>
                </a:extLst>
              </a:tr>
              <a:tr h="29086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Researchers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Dr. Megha Garg &amp; Dr. Shobhna Jeet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131618"/>
                  </a:ext>
                </a:extLst>
              </a:tr>
              <a:tr h="29086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Grant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1.27 Lakh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559897327"/>
                  </a:ext>
                </a:extLst>
              </a:tr>
              <a:tr h="29086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Funding Institution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K.R. Mangalam University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9568482"/>
                  </a:ext>
                </a:extLst>
              </a:tr>
              <a:tr h="29086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Project Duration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buNone/>
                      </a:pPr>
                      <a:r>
                        <a:rPr lang="en-US" sz="1200" b="1" dirty="0">
                          <a:latin typeface="Times New Roman" panose="02020603050405020304" pitchFamily="18" charset="0"/>
                          <a:cs typeface="Times New Roman" panose="02020603050405020304" pitchFamily="18" charset="0"/>
                        </a:rPr>
                        <a:t>2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82172876"/>
                  </a:ext>
                </a:extLst>
              </a:tr>
            </a:tbl>
          </a:graphicData>
        </a:graphic>
      </p:graphicFrame>
    </p:spTree>
    <p:extLst>
      <p:ext uri="{BB962C8B-B14F-4D97-AF65-F5344CB8AC3E}">
        <p14:creationId xmlns:p14="http://schemas.microsoft.com/office/powerpoint/2010/main" val="170763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A44FF-689D-B9D9-E406-8B3DC2A8AA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F5B145-3436-E2F3-964E-6FAD4CC43892}"/>
              </a:ext>
            </a:extLst>
          </p:cNvPr>
          <p:cNvSpPr>
            <a:spLocks noGrp="1"/>
          </p:cNvSpPr>
          <p:nvPr>
            <p:ph type="sldNum" sz="quarter" idx="12"/>
          </p:nvPr>
        </p:nvSpPr>
        <p:spPr>
          <a:xfrm>
            <a:off x="10647056" y="6384018"/>
            <a:ext cx="551167" cy="365125"/>
          </a:xfrm>
        </p:spPr>
        <p:txBody>
          <a:bodyPr/>
          <a:lstStyle/>
          <a:p>
            <a:fld id="{5F313B11-4BED-4CCD-96B8-4C5DBB2E6597}" type="slidenum">
              <a:rPr lang="en-IN" sz="1200" b="1" smtClean="0">
                <a:solidFill>
                  <a:schemeClr val="tx1"/>
                </a:solidFill>
                <a:latin typeface="Albertus Extra Bold" panose="020E0802040304020204" pitchFamily="34" charset="0"/>
              </a:rPr>
              <a:t>9</a:t>
            </a:fld>
            <a:endParaRPr lang="en-IN" sz="1200" b="1" dirty="0">
              <a:solidFill>
                <a:schemeClr val="tx1"/>
              </a:solidFill>
              <a:latin typeface="Albertus Extra Bold" panose="020E0802040304020204" pitchFamily="34" charset="0"/>
            </a:endParaRPr>
          </a:p>
        </p:txBody>
      </p:sp>
      <p:sp>
        <p:nvSpPr>
          <p:cNvPr id="8" name="Rounded Rectangle 44">
            <a:extLst>
              <a:ext uri="{FF2B5EF4-FFF2-40B4-BE49-F238E27FC236}">
                <a16:creationId xmlns:a16="http://schemas.microsoft.com/office/drawing/2014/main" id="{85DAC6B8-8A69-C330-4A8F-3A8E86553524}"/>
              </a:ext>
            </a:extLst>
          </p:cNvPr>
          <p:cNvSpPr/>
          <p:nvPr/>
        </p:nvSpPr>
        <p:spPr>
          <a:xfrm>
            <a:off x="0" y="608511"/>
            <a:ext cx="12094277" cy="542742"/>
          </a:xfrm>
          <a:prstGeom prst="roundRect">
            <a:avLst>
              <a:gd name="adj" fmla="val 19418"/>
            </a:avLst>
          </a:prstGeom>
          <a:solidFill>
            <a:srgbClr val="0070C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bg1"/>
                </a:solidFill>
                <a:latin typeface="Arial" panose="020B0604020202020204" pitchFamily="34" charset="0"/>
                <a:ea typeface="Microsoft Sans Serif" panose="020B0604020202020204" pitchFamily="34" charset="0"/>
                <a:cs typeface="Arial" panose="020B0604020202020204" pitchFamily="34" charset="0"/>
              </a:rPr>
              <a:t>Centre For Human Rights (Year of Establishment-2023)</a:t>
            </a:r>
          </a:p>
        </p:txBody>
      </p:sp>
      <p:sp>
        <p:nvSpPr>
          <p:cNvPr id="4" name="TextBox 3">
            <a:extLst>
              <a:ext uri="{FF2B5EF4-FFF2-40B4-BE49-F238E27FC236}">
                <a16:creationId xmlns:a16="http://schemas.microsoft.com/office/drawing/2014/main" id="{4A5C565D-8646-BF21-6769-084FEC5FCC56}"/>
              </a:ext>
            </a:extLst>
          </p:cNvPr>
          <p:cNvSpPr txBox="1"/>
          <p:nvPr/>
        </p:nvSpPr>
        <p:spPr>
          <a:xfrm>
            <a:off x="0" y="17580"/>
            <a:ext cx="9581717" cy="590931"/>
          </a:xfrm>
          <a:prstGeom prst="rect">
            <a:avLst/>
          </a:prstGeom>
          <a:solidFill>
            <a:srgbClr val="C00000"/>
          </a:solidFill>
        </p:spPr>
        <p:txBody>
          <a:bodyPr wrap="square">
            <a:spAutoFit/>
          </a:bodyPr>
          <a:lstStyle/>
          <a:p>
            <a:pPr algn="ctr">
              <a:lnSpc>
                <a:spcPct val="90000"/>
              </a:lnSpc>
              <a:spcBef>
                <a:spcPct val="0"/>
              </a:spcBef>
            </a:pPr>
            <a:r>
              <a:rPr lang="en-US" sz="3600" b="1">
                <a:solidFill>
                  <a:schemeClr val="bg1"/>
                </a:solidFill>
                <a:ea typeface="+mj-ea"/>
                <a:cs typeface="Arial" panose="020B0604020202020204" pitchFamily="34" charset="0"/>
              </a:rPr>
              <a:t>CENTRES @ SOLS</a:t>
            </a:r>
          </a:p>
        </p:txBody>
      </p:sp>
      <p:graphicFrame>
        <p:nvGraphicFramePr>
          <p:cNvPr id="17" name="Diagram 16">
            <a:extLst>
              <a:ext uri="{FF2B5EF4-FFF2-40B4-BE49-F238E27FC236}">
                <a16:creationId xmlns:a16="http://schemas.microsoft.com/office/drawing/2014/main" id="{B3A8C54C-FEC6-837B-3C75-2B85060F371C}"/>
              </a:ext>
            </a:extLst>
          </p:cNvPr>
          <p:cNvGraphicFramePr/>
          <p:nvPr>
            <p:extLst>
              <p:ext uri="{D42A27DB-BD31-4B8C-83A1-F6EECF244321}">
                <p14:modId xmlns:p14="http://schemas.microsoft.com/office/powerpoint/2010/main" val="4006734585"/>
              </p:ext>
            </p:extLst>
          </p:nvPr>
        </p:nvGraphicFramePr>
        <p:xfrm>
          <a:off x="8493148" y="1241360"/>
          <a:ext cx="3657598" cy="315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3F33CB4E-9B26-C459-2EEA-29EC591728E9}"/>
              </a:ext>
            </a:extLst>
          </p:cNvPr>
          <p:cNvGraphicFramePr/>
          <p:nvPr>
            <p:extLst>
              <p:ext uri="{D42A27DB-BD31-4B8C-83A1-F6EECF244321}">
                <p14:modId xmlns:p14="http://schemas.microsoft.com/office/powerpoint/2010/main" val="2112287375"/>
              </p:ext>
            </p:extLst>
          </p:nvPr>
        </p:nvGraphicFramePr>
        <p:xfrm>
          <a:off x="97723" y="783771"/>
          <a:ext cx="8251620" cy="3656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Arrow: Chevron 11">
            <a:extLst>
              <a:ext uri="{FF2B5EF4-FFF2-40B4-BE49-F238E27FC236}">
                <a16:creationId xmlns:a16="http://schemas.microsoft.com/office/drawing/2014/main" id="{BEB1E3FD-6446-EB16-29C5-85195B40E29C}"/>
              </a:ext>
            </a:extLst>
          </p:cNvPr>
          <p:cNvSpPr/>
          <p:nvPr/>
        </p:nvSpPr>
        <p:spPr>
          <a:xfrm>
            <a:off x="97722" y="4567807"/>
            <a:ext cx="8338707" cy="612404"/>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IN" b="1" dirty="0">
                <a:solidFill>
                  <a:schemeClr val="tx1"/>
                </a:solidFill>
              </a:rPr>
              <a:t>Collaborative research with NHRC</a:t>
            </a:r>
          </a:p>
        </p:txBody>
      </p:sp>
      <p:sp>
        <p:nvSpPr>
          <p:cNvPr id="15" name="Arrow: Chevron 14">
            <a:extLst>
              <a:ext uri="{FF2B5EF4-FFF2-40B4-BE49-F238E27FC236}">
                <a16:creationId xmlns:a16="http://schemas.microsoft.com/office/drawing/2014/main" id="{4555866F-D867-FEC8-EF30-BD71A58A9C15}"/>
              </a:ext>
            </a:extLst>
          </p:cNvPr>
          <p:cNvSpPr/>
          <p:nvPr/>
        </p:nvSpPr>
        <p:spPr>
          <a:xfrm>
            <a:off x="97722" y="5197767"/>
            <a:ext cx="8501992" cy="719175"/>
          </a:xfrm>
          <a:prstGeom prst="chevron">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IN" b="1" dirty="0">
                <a:solidFill>
                  <a:schemeClr val="tx1"/>
                </a:solidFill>
              </a:rPr>
              <a:t>MOU with </a:t>
            </a:r>
            <a:r>
              <a:rPr lang="en-IN" b="1" dirty="0" err="1">
                <a:solidFill>
                  <a:schemeClr val="tx1"/>
                </a:solidFill>
              </a:rPr>
              <a:t>Navjyoti</a:t>
            </a:r>
            <a:r>
              <a:rPr lang="en-IN" b="1" dirty="0">
                <a:solidFill>
                  <a:schemeClr val="tx1"/>
                </a:solidFill>
              </a:rPr>
              <a:t> Foundation + three upcoming projects on Girl Child Scheme of GOI </a:t>
            </a:r>
          </a:p>
        </p:txBody>
      </p:sp>
      <p:sp>
        <p:nvSpPr>
          <p:cNvPr id="16" name="Rectangle: Diagonal Corners Rounded 15">
            <a:extLst>
              <a:ext uri="{FF2B5EF4-FFF2-40B4-BE49-F238E27FC236}">
                <a16:creationId xmlns:a16="http://schemas.microsoft.com/office/drawing/2014/main" id="{069D0282-1DB7-EAAD-43C6-08EB66EE416F}"/>
              </a:ext>
            </a:extLst>
          </p:cNvPr>
          <p:cNvSpPr/>
          <p:nvPr/>
        </p:nvSpPr>
        <p:spPr>
          <a:xfrm>
            <a:off x="97723" y="4065618"/>
            <a:ext cx="8140041" cy="484632"/>
          </a:xfrm>
          <a:prstGeom prst="round2Diag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u="sng" dirty="0">
                <a:solidFill>
                  <a:schemeClr val="bg1"/>
                </a:solidFill>
              </a:rPr>
              <a:t>UPCOMING EVENTS</a:t>
            </a:r>
          </a:p>
        </p:txBody>
      </p:sp>
      <p:sp>
        <p:nvSpPr>
          <p:cNvPr id="20" name="Arrow: Chevron 19">
            <a:extLst>
              <a:ext uri="{FF2B5EF4-FFF2-40B4-BE49-F238E27FC236}">
                <a16:creationId xmlns:a16="http://schemas.microsoft.com/office/drawing/2014/main" id="{998D1CFC-82E2-8341-8236-1E3557EBC1B2}"/>
              </a:ext>
            </a:extLst>
          </p:cNvPr>
          <p:cNvSpPr/>
          <p:nvPr/>
        </p:nvSpPr>
        <p:spPr>
          <a:xfrm>
            <a:off x="118133" y="5945631"/>
            <a:ext cx="8501992" cy="573006"/>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b="1" dirty="0">
                <a:solidFill>
                  <a:schemeClr val="tx1"/>
                </a:solidFill>
              </a:rPr>
              <a:t>Establishing a Human Rights Clinic</a:t>
            </a:r>
          </a:p>
        </p:txBody>
      </p:sp>
      <p:pic>
        <p:nvPicPr>
          <p:cNvPr id="21" name="Picture 20">
            <a:extLst>
              <a:ext uri="{FF2B5EF4-FFF2-40B4-BE49-F238E27FC236}">
                <a16:creationId xmlns:a16="http://schemas.microsoft.com/office/drawing/2014/main" id="{0B07ACF3-8EF8-28CC-628C-75BE89E8E17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48078" y="4519518"/>
            <a:ext cx="3502667" cy="18644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0582061"/>
      </p:ext>
    </p:extLst>
  </p:cSld>
  <p:clrMapOvr>
    <a:masterClrMapping/>
  </p:clrMapOvr>
</p:sld>
</file>

<file path=ppt/theme/theme1.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0ba26cd-87bc-4afc-ab59-6493ed50cb8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6E0B9AE1F0AF47A58096B0FE85D237" ma:contentTypeVersion="6" ma:contentTypeDescription="Create a new document." ma:contentTypeScope="" ma:versionID="eab7bb19ca471ab846bd803dcd82e371">
  <xsd:schema xmlns:xsd="http://www.w3.org/2001/XMLSchema" xmlns:xs="http://www.w3.org/2001/XMLSchema" xmlns:p="http://schemas.microsoft.com/office/2006/metadata/properties" xmlns:ns3="70ba26cd-87bc-4afc-ab59-6493ed50cb8d" targetNamespace="http://schemas.microsoft.com/office/2006/metadata/properties" ma:root="true" ma:fieldsID="acc1ad157bcb09bba259d9e8b5b36772" ns3:_="">
    <xsd:import namespace="70ba26cd-87bc-4afc-ab59-6493ed50cb8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ba26cd-87bc-4afc-ab59-6493ed50cb8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CB2AD-50B0-4EFC-8816-7D4729A7CDDE}">
  <ds:schemaRefs>
    <ds:schemaRef ds:uri="70ba26cd-87bc-4afc-ab59-6493ed50cb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CFC76C-07E9-4E3C-999E-58EF9B204DC9}">
  <ds:schemaRefs/>
</ds:datastoreItem>
</file>

<file path=customXml/itemProps3.xml><?xml version="1.0" encoding="utf-8"?>
<ds:datastoreItem xmlns:ds="http://schemas.openxmlformats.org/officeDocument/2006/customXml" ds:itemID="{D231A7C5-BCD5-42B3-A758-A492FFEAE629}">
  <ds:schemaRefs/>
</ds:datastoreItem>
</file>

<file path=docProps/app.xml><?xml version="1.0" encoding="utf-8"?>
<Properties xmlns="http://schemas.openxmlformats.org/officeDocument/2006/extended-properties" xmlns:vt="http://schemas.openxmlformats.org/officeDocument/2006/docPropsVTypes">
  <TotalTime>4233</TotalTime>
  <Words>4343</Words>
  <Application>Microsoft Office PowerPoint</Application>
  <PresentationFormat>Widescreen</PresentationFormat>
  <Paragraphs>945</Paragraphs>
  <Slides>45</Slides>
  <Notes>21</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45</vt:i4>
      </vt:variant>
    </vt:vector>
  </HeadingPairs>
  <TitlesOfParts>
    <vt:vector size="67" baseType="lpstr">
      <vt:lpstr>Abadi</vt:lpstr>
      <vt:lpstr>ADLaM Display</vt:lpstr>
      <vt:lpstr>Airel</vt:lpstr>
      <vt:lpstr>Albertus Extra Bold</vt:lpstr>
      <vt:lpstr>Albertus Medium</vt:lpstr>
      <vt:lpstr>Amasis MT Pro Black</vt:lpstr>
      <vt:lpstr>Antique Olive</vt:lpstr>
      <vt:lpstr>Aptos</vt:lpstr>
      <vt:lpstr>Aptos Display</vt:lpstr>
      <vt:lpstr>Arial</vt:lpstr>
      <vt:lpstr>Avenir Next LT Pro Light</vt:lpstr>
      <vt:lpstr>Calibri</vt:lpstr>
      <vt:lpstr>Calibri Light</vt:lpstr>
      <vt:lpstr>Poppins</vt:lpstr>
      <vt:lpstr>Rockwell</vt:lpstr>
      <vt:lpstr>Speak Pro</vt:lpstr>
      <vt:lpstr>Tahoma</vt:lpstr>
      <vt:lpstr>Times New Roman</vt:lpstr>
      <vt:lpstr>Wingdings</vt:lpstr>
      <vt:lpstr>Custom</vt:lpstr>
      <vt:lpstr>1_Office Theme</vt:lpstr>
      <vt:lpstr>Office Theme</vt:lpstr>
      <vt:lpstr>PowerPoint Presentation</vt:lpstr>
      <vt:lpstr>VISION &amp; MISSION</vt:lpstr>
      <vt:lpstr>PowerPoint Presentation</vt:lpstr>
      <vt:lpstr>ABOUT SOLS</vt:lpstr>
      <vt:lpstr>PowerPoint Presentation</vt:lpstr>
      <vt:lpstr>CHAIR PROFESSOR, MOTI LAL NEHRU CHAIR (Estd- 2023)</vt:lpstr>
      <vt:lpstr>SPECIAL LECTURES SERIES</vt:lpstr>
      <vt:lpstr>PowerPoint Presentation</vt:lpstr>
      <vt:lpstr>PowerPoint Presentation</vt:lpstr>
      <vt:lpstr>SOLS INITIATIVES</vt:lpstr>
      <vt:lpstr>PowerPoint Presentation</vt:lpstr>
      <vt:lpstr>PowerPoint Presentation</vt:lpstr>
      <vt:lpstr>PowerPoint Presentation</vt:lpstr>
      <vt:lpstr>PowerPoint Presentation</vt:lpstr>
      <vt:lpstr>PowerPoint Presentation</vt:lpstr>
      <vt:lpstr>PowerPoint Presentation</vt:lpstr>
      <vt:lpstr>FACULTY MEMBERS @ SOLS  </vt:lpstr>
      <vt:lpstr>BENCH, BAR AND EXECUTIVE </vt:lpstr>
      <vt:lpstr>EMINENT PROFESSORS/SCHOLARS </vt:lpstr>
      <vt:lpstr>STUDENT &amp; FACULTY STRENGTH</vt:lpstr>
      <vt:lpstr>PowerPoint Presentation</vt:lpstr>
      <vt:lpstr>COURSE CURRICULUM</vt:lpstr>
      <vt:lpstr>COURSES RELATED TO EMPLOYABILITY, PROFESSIONAL ETHICS,GENDER, HUMAN VALUES</vt:lpstr>
      <vt:lpstr>PowerPoint Presentation</vt:lpstr>
      <vt:lpstr>PowerPoint Presentation</vt:lpstr>
      <vt:lpstr>PowerPoint Presentation</vt:lpstr>
      <vt:lpstr>RESEARCH, AWARDS, MEMBERSHIP &amp; FDP’s </vt:lpstr>
      <vt:lpstr>GLIMPSES OF THE IPR &amp; LEGAL SKILL ENHANCEMENT ACTIVITIES </vt:lpstr>
      <vt:lpstr>ACDEMIC AND INDUSTRY COLLABORATIONS </vt:lpstr>
      <vt:lpstr>PowerPoint Presentation</vt:lpstr>
      <vt:lpstr>PowerPoint Presentation</vt:lpstr>
      <vt:lpstr>PowerPoint Presentation</vt:lpstr>
      <vt:lpstr>PowerPoint Presentation</vt:lpstr>
      <vt:lpstr>PowerPoint Presentation</vt:lpstr>
      <vt:lpstr>FACULTY DEVELOPMENT PROGRAMMES</vt:lpstr>
      <vt:lpstr>SCHOOL LEVEL COMMITTEES-(CURRICULAR / CO-CURRICULAR ACTIVITIES)</vt:lpstr>
      <vt:lpstr>PowerPoint Presentation</vt:lpstr>
      <vt:lpstr>PowerPoint Presentation</vt:lpstr>
      <vt:lpstr>PowerPoint Presentation</vt:lpstr>
      <vt:lpstr>Legal Aid and Awareness</vt:lpstr>
      <vt:lpstr>Legal Aid and Awareness Activities</vt:lpstr>
      <vt:lpstr>PowerPoint Presentation</vt:lpstr>
      <vt:lpstr>COMPETENCY BASED TEACHING LEARNING PEDAGOGY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HUMANITIES</dc:title>
  <dc:creator>manasvi maheshwari</dc:creator>
  <cp:lastModifiedBy>Dean Sols</cp:lastModifiedBy>
  <cp:revision>241</cp:revision>
  <dcterms:created xsi:type="dcterms:W3CDTF">2024-08-07T04:48:00Z</dcterms:created>
  <dcterms:modified xsi:type="dcterms:W3CDTF">2025-06-14T12:03:33Z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0x010100D06E0B9AE1F0AF47A58096B0FE85D237</vt:lpwstr>
  </property>
  <property fmtid="{D5CDD505-2E9C-101B-9397-08002B2CF9AE}" pid="3" name="ICV">
    <vt:lpwstr>A13B22ADE25D48ACA7371BF82B2966C7_12</vt:lpwstr>
  </property>
  <property fmtid="{D5CDD505-2E9C-101B-9397-08002B2CF9AE}" pid="4" name="KSOProductBuildVer">
    <vt:lpwstr>1033-12.2.0.18607</vt:lpwstr>
  </property>
</Properties>
</file>