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  <p:sldMasterId id="2147483701" r:id="rId2"/>
    <p:sldMasterId id="2147483703" r:id="rId3"/>
    <p:sldMasterId id="2147483727" r:id="rId4"/>
  </p:sldMasterIdLst>
  <p:notesMasterIdLst>
    <p:notesMasterId r:id="rId18"/>
  </p:notesMasterIdLst>
  <p:sldIdLst>
    <p:sldId id="3663" r:id="rId5"/>
    <p:sldId id="3665" r:id="rId6"/>
    <p:sldId id="257" r:id="rId7"/>
    <p:sldId id="258" r:id="rId8"/>
    <p:sldId id="259" r:id="rId9"/>
    <p:sldId id="260" r:id="rId10"/>
    <p:sldId id="261" r:id="rId11"/>
    <p:sldId id="3666" r:id="rId12"/>
    <p:sldId id="262" r:id="rId13"/>
    <p:sldId id="265" r:id="rId14"/>
    <p:sldId id="263" r:id="rId15"/>
    <p:sldId id="264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0C0EC-CEE5-AB5F-3BD5-780F5B95112D}" v="16" dt="2025-06-06T09:30:29.57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tenantanon#49edf8e8-7ce8-44bc-8ba6-5e538ffde482::" providerId="AD" clId="Web-{C5A0C0EC-CEE5-AB5F-3BD5-780F5B95112D}"/>
    <pc:docChg chg="delSld modSld">
      <pc:chgData name="Guest User" userId="S::urn:spo:tenantanon#49edf8e8-7ce8-44bc-8ba6-5e538ffde482::" providerId="AD" clId="Web-{C5A0C0EC-CEE5-AB5F-3BD5-780F5B95112D}" dt="2025-06-06T09:30:29.577" v="25"/>
      <pc:docMkLst>
        <pc:docMk/>
      </pc:docMkLst>
      <pc:sldChg chg="modSp">
        <pc:chgData name="Guest User" userId="S::urn:spo:tenantanon#49edf8e8-7ce8-44bc-8ba6-5e538ffde482::" providerId="AD" clId="Web-{C5A0C0EC-CEE5-AB5F-3BD5-780F5B95112D}" dt="2025-06-06T09:30:29.577" v="25"/>
        <pc:sldMkLst>
          <pc:docMk/>
          <pc:sldMk cId="0" sldId="261"/>
        </pc:sldMkLst>
        <pc:graphicFrameChg chg="mod modGraphic">
          <ac:chgData name="Guest User" userId="S::urn:spo:tenantanon#49edf8e8-7ce8-44bc-8ba6-5e538ffde482::" providerId="AD" clId="Web-{C5A0C0EC-CEE5-AB5F-3BD5-780F5B95112D}" dt="2025-06-06T09:30:29.577" v="25"/>
          <ac:graphicFrameMkLst>
            <pc:docMk/>
            <pc:sldMk cId="0" sldId="261"/>
            <ac:graphicFrameMk id="4" creationId="{4AC2399F-1842-EEFD-75A5-D246FCDF4224}"/>
          </ac:graphicFrameMkLst>
        </pc:graphicFrameChg>
      </pc:sldChg>
      <pc:sldChg chg="modSp">
        <pc:chgData name="Guest User" userId="S::urn:spo:tenantanon#49edf8e8-7ce8-44bc-8ba6-5e538ffde482::" providerId="AD" clId="Web-{C5A0C0EC-CEE5-AB5F-3BD5-780F5B95112D}" dt="2025-06-06T09:28:04.697" v="4" actId="1076"/>
        <pc:sldMkLst>
          <pc:docMk/>
          <pc:sldMk cId="0" sldId="262"/>
        </pc:sldMkLst>
        <pc:graphicFrameChg chg="mod">
          <ac:chgData name="Guest User" userId="S::urn:spo:tenantanon#49edf8e8-7ce8-44bc-8ba6-5e538ffde482::" providerId="AD" clId="Web-{C5A0C0EC-CEE5-AB5F-3BD5-780F5B95112D}" dt="2025-06-06T09:28:04.697" v="4" actId="1076"/>
          <ac:graphicFrameMkLst>
            <pc:docMk/>
            <pc:sldMk cId="0" sldId="262"/>
            <ac:graphicFrameMk id="26" creationId="{1ADDA643-DD0E-DEFE-3BC8-D57774E76920}"/>
          </ac:graphicFrameMkLst>
        </pc:graphicFrameChg>
      </pc:sldChg>
      <pc:sldChg chg="modSp">
        <pc:chgData name="Guest User" userId="S::urn:spo:tenantanon#49edf8e8-7ce8-44bc-8ba6-5e538ffde482::" providerId="AD" clId="Web-{C5A0C0EC-CEE5-AB5F-3BD5-780F5B95112D}" dt="2025-06-06T09:29:06.387" v="12" actId="1076"/>
        <pc:sldMkLst>
          <pc:docMk/>
          <pc:sldMk cId="0" sldId="264"/>
        </pc:sldMkLst>
        <pc:spChg chg="mod">
          <ac:chgData name="Guest User" userId="S::urn:spo:tenantanon#49edf8e8-7ce8-44bc-8ba6-5e538ffde482::" providerId="AD" clId="Web-{C5A0C0EC-CEE5-AB5F-3BD5-780F5B95112D}" dt="2025-06-06T09:28:50.308" v="10" actId="1076"/>
          <ac:spMkLst>
            <pc:docMk/>
            <pc:sldMk cId="0" sldId="264"/>
            <ac:spMk id="2" creationId="{00000000-0000-0000-0000-000000000000}"/>
          </ac:spMkLst>
        </pc:spChg>
        <pc:spChg chg="mod">
          <ac:chgData name="Guest User" userId="S::urn:spo:tenantanon#49edf8e8-7ce8-44bc-8ba6-5e538ffde482::" providerId="AD" clId="Web-{C5A0C0EC-CEE5-AB5F-3BD5-780F5B95112D}" dt="2025-06-06T09:29:06.387" v="12" actId="1076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Guest User" userId="S::urn:spo:tenantanon#49edf8e8-7ce8-44bc-8ba6-5e538ffde482::" providerId="AD" clId="Web-{C5A0C0EC-CEE5-AB5F-3BD5-780F5B95112D}" dt="2025-06-06T09:30:21.764" v="24" actId="1076"/>
        <pc:sldMkLst>
          <pc:docMk/>
          <pc:sldMk cId="3808432692" sldId="265"/>
        </pc:sldMkLst>
        <pc:graphicFrameChg chg="mod">
          <ac:chgData name="Guest User" userId="S::urn:spo:tenantanon#49edf8e8-7ce8-44bc-8ba6-5e538ffde482::" providerId="AD" clId="Web-{C5A0C0EC-CEE5-AB5F-3BD5-780F5B95112D}" dt="2025-06-06T09:30:21.764" v="24" actId="1076"/>
          <ac:graphicFrameMkLst>
            <pc:docMk/>
            <pc:sldMk cId="3808432692" sldId="265"/>
            <ac:graphicFrameMk id="5" creationId="{036CB2B6-5B2B-0A9A-D173-A6D3C6FF1F58}"/>
          </ac:graphicFrameMkLst>
        </pc:graphicFrameChg>
      </pc:sldChg>
      <pc:sldChg chg="del">
        <pc:chgData name="Guest User" userId="S::urn:spo:tenantanon#49edf8e8-7ce8-44bc-8ba6-5e538ffde482::" providerId="AD" clId="Web-{C5A0C0EC-CEE5-AB5F-3BD5-780F5B95112D}" dt="2025-06-06T09:27:13.680" v="0"/>
        <pc:sldMkLst>
          <pc:docMk/>
          <pc:sldMk cId="1689988568" sldId="266"/>
        </pc:sldMkLst>
      </pc:sldChg>
      <pc:sldChg chg="modSp">
        <pc:chgData name="Guest User" userId="S::urn:spo:tenantanon#49edf8e8-7ce8-44bc-8ba6-5e538ffde482::" providerId="AD" clId="Web-{C5A0C0EC-CEE5-AB5F-3BD5-780F5B95112D}" dt="2025-06-06T09:30:07.436" v="22" actId="14100"/>
        <pc:sldMkLst>
          <pc:docMk/>
          <pc:sldMk cId="1869417204" sldId="3666"/>
        </pc:sldMkLst>
        <pc:picChg chg="mod modCrop">
          <ac:chgData name="Guest User" userId="S::urn:spo:tenantanon#49edf8e8-7ce8-44bc-8ba6-5e538ffde482::" providerId="AD" clId="Web-{C5A0C0EC-CEE5-AB5F-3BD5-780F5B95112D}" dt="2025-06-06T09:30:07.436" v="22" actId="14100"/>
          <ac:picMkLst>
            <pc:docMk/>
            <pc:sldMk cId="1869417204" sldId="3666"/>
            <ac:picMk id="4" creationId="{75EE5E59-E09F-9A35-7C7B-4B447927847A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FDBB26-C062-4E59-9BA8-C0079F552ECC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1FD3FA4-2CDF-4623-A516-FFD9CC74B94D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In alignment with the UGC’s commitment to student health and psychological welfare, K.R. Mangalam University established the Counselling and Mental Wellbeing Centre – We Dost on 23rd September 2023 (Office Order No. KRMU/Admin./O.O./2023-24/3591). </a:t>
          </a:r>
        </a:p>
      </dgm:t>
    </dgm:pt>
    <dgm:pt modelId="{22ED46BD-F59B-4DAE-BBEC-2F9233D29E56}" type="parTrans" cxnId="{3DDD1D0A-50DD-416F-8467-AAC7A5298AC0}">
      <dgm:prSet/>
      <dgm:spPr/>
      <dgm:t>
        <a:bodyPr/>
        <a:lstStyle/>
        <a:p>
          <a:endParaRPr lang="en-US"/>
        </a:p>
      </dgm:t>
    </dgm:pt>
    <dgm:pt modelId="{FF432C72-6003-4B9A-A745-C2198D1CD32B}" type="sibTrans" cxnId="{3DDD1D0A-50DD-416F-8467-AAC7A5298AC0}">
      <dgm:prSet/>
      <dgm:spPr/>
      <dgm:t>
        <a:bodyPr/>
        <a:lstStyle/>
        <a:p>
          <a:endParaRPr lang="en-US"/>
        </a:p>
      </dgm:t>
    </dgm:pt>
    <dgm:pt modelId="{0FC662E8-2CA2-45AE-8042-144054D338EA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The </a:t>
          </a:r>
          <a:r>
            <a:rPr lang="en-US" dirty="0" err="1"/>
            <a:t>centre</a:t>
          </a:r>
          <a:r>
            <a:rPr lang="en-US" dirty="0"/>
            <a:t> aims to provide accessible, inclusive, and ethical mental health care to students and staff.</a:t>
          </a:r>
        </a:p>
      </dgm:t>
    </dgm:pt>
    <dgm:pt modelId="{BC5D3B87-E679-4617-869A-C77AADD151AE}" type="parTrans" cxnId="{5C7E4100-A801-4329-B0B5-743CF107AC5A}">
      <dgm:prSet/>
      <dgm:spPr/>
      <dgm:t>
        <a:bodyPr/>
        <a:lstStyle/>
        <a:p>
          <a:endParaRPr lang="en-US"/>
        </a:p>
      </dgm:t>
    </dgm:pt>
    <dgm:pt modelId="{267BF268-B58B-4589-8754-32AD14178C3E}" type="sibTrans" cxnId="{5C7E4100-A801-4329-B0B5-743CF107AC5A}">
      <dgm:prSet/>
      <dgm:spPr/>
      <dgm:t>
        <a:bodyPr/>
        <a:lstStyle/>
        <a:p>
          <a:endParaRPr lang="en-US"/>
        </a:p>
      </dgm:t>
    </dgm:pt>
    <dgm:pt modelId="{8EC18C84-2C23-49EB-86E3-9DE2FADB9AEF}" type="pres">
      <dgm:prSet presAssocID="{D4FDBB26-C062-4E59-9BA8-C0079F552ECC}" presName="diagram" presStyleCnt="0">
        <dgm:presLayoutVars>
          <dgm:dir/>
          <dgm:resizeHandles val="exact"/>
        </dgm:presLayoutVars>
      </dgm:prSet>
      <dgm:spPr/>
    </dgm:pt>
    <dgm:pt modelId="{33875803-25E8-4CAA-B29D-02EE38A8719C}" type="pres">
      <dgm:prSet presAssocID="{81FD3FA4-2CDF-4623-A516-FFD9CC74B94D}" presName="node" presStyleLbl="node1" presStyleIdx="0" presStyleCnt="2">
        <dgm:presLayoutVars>
          <dgm:bulletEnabled val="1"/>
        </dgm:presLayoutVars>
      </dgm:prSet>
      <dgm:spPr/>
    </dgm:pt>
    <dgm:pt modelId="{FA96F2E6-6D4D-463C-B8F3-94D13120CCD9}" type="pres">
      <dgm:prSet presAssocID="{FF432C72-6003-4B9A-A745-C2198D1CD32B}" presName="sibTrans" presStyleCnt="0"/>
      <dgm:spPr/>
    </dgm:pt>
    <dgm:pt modelId="{D2843511-6142-40FC-997F-CEB73DF46C56}" type="pres">
      <dgm:prSet presAssocID="{0FC662E8-2CA2-45AE-8042-144054D338EA}" presName="node" presStyleLbl="node1" presStyleIdx="1" presStyleCnt="2">
        <dgm:presLayoutVars>
          <dgm:bulletEnabled val="1"/>
        </dgm:presLayoutVars>
      </dgm:prSet>
      <dgm:spPr/>
    </dgm:pt>
  </dgm:ptLst>
  <dgm:cxnLst>
    <dgm:cxn modelId="{5C7E4100-A801-4329-B0B5-743CF107AC5A}" srcId="{D4FDBB26-C062-4E59-9BA8-C0079F552ECC}" destId="{0FC662E8-2CA2-45AE-8042-144054D338EA}" srcOrd="1" destOrd="0" parTransId="{BC5D3B87-E679-4617-869A-C77AADD151AE}" sibTransId="{267BF268-B58B-4589-8754-32AD14178C3E}"/>
    <dgm:cxn modelId="{4FA40106-3039-40A7-A20C-A517FA6AD4D0}" type="presOf" srcId="{81FD3FA4-2CDF-4623-A516-FFD9CC74B94D}" destId="{33875803-25E8-4CAA-B29D-02EE38A8719C}" srcOrd="0" destOrd="0" presId="urn:microsoft.com/office/officeart/2005/8/layout/default"/>
    <dgm:cxn modelId="{3DDD1D0A-50DD-416F-8467-AAC7A5298AC0}" srcId="{D4FDBB26-C062-4E59-9BA8-C0079F552ECC}" destId="{81FD3FA4-2CDF-4623-A516-FFD9CC74B94D}" srcOrd="0" destOrd="0" parTransId="{22ED46BD-F59B-4DAE-BBEC-2F9233D29E56}" sibTransId="{FF432C72-6003-4B9A-A745-C2198D1CD32B}"/>
    <dgm:cxn modelId="{64F76B5C-53A0-41F5-9DBB-AEB56013DC56}" type="presOf" srcId="{D4FDBB26-C062-4E59-9BA8-C0079F552ECC}" destId="{8EC18C84-2C23-49EB-86E3-9DE2FADB9AEF}" srcOrd="0" destOrd="0" presId="urn:microsoft.com/office/officeart/2005/8/layout/default"/>
    <dgm:cxn modelId="{CC34BCA7-1CB1-49A9-B58A-68BC978A5C78}" type="presOf" srcId="{0FC662E8-2CA2-45AE-8042-144054D338EA}" destId="{D2843511-6142-40FC-997F-CEB73DF46C56}" srcOrd="0" destOrd="0" presId="urn:microsoft.com/office/officeart/2005/8/layout/default"/>
    <dgm:cxn modelId="{1140DBEB-3E71-4F18-BFAF-A6B2A857D5C9}" type="presParOf" srcId="{8EC18C84-2C23-49EB-86E3-9DE2FADB9AEF}" destId="{33875803-25E8-4CAA-B29D-02EE38A8719C}" srcOrd="0" destOrd="0" presId="urn:microsoft.com/office/officeart/2005/8/layout/default"/>
    <dgm:cxn modelId="{7EECAC1C-66AE-4570-89C1-1196408AABAE}" type="presParOf" srcId="{8EC18C84-2C23-49EB-86E3-9DE2FADB9AEF}" destId="{FA96F2E6-6D4D-463C-B8F3-94D13120CCD9}" srcOrd="1" destOrd="0" presId="urn:microsoft.com/office/officeart/2005/8/layout/default"/>
    <dgm:cxn modelId="{F5BC1601-B55E-43FD-8FCA-FFF17BA72E3D}" type="presParOf" srcId="{8EC18C84-2C23-49EB-86E3-9DE2FADB9AEF}" destId="{D2843511-6142-40FC-997F-CEB73DF46C5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3B40EA-E617-4735-8C3E-023EE549444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7E201C7-2C3C-406A-97F6-309CE010C188}">
      <dgm:prSet/>
      <dgm:spPr/>
      <dgm:t>
        <a:bodyPr/>
        <a:lstStyle/>
        <a:p>
          <a:r>
            <a:rPr lang="en-US"/>
            <a:t>Address academic, emotional, psychological challenges</a:t>
          </a:r>
        </a:p>
      </dgm:t>
    </dgm:pt>
    <dgm:pt modelId="{A06FA8F3-041D-4594-BB8A-CADCBB8FB0F7}" type="parTrans" cxnId="{617EA7C8-0E07-43E1-8A12-B072F2626607}">
      <dgm:prSet/>
      <dgm:spPr/>
      <dgm:t>
        <a:bodyPr/>
        <a:lstStyle/>
        <a:p>
          <a:endParaRPr lang="en-US"/>
        </a:p>
      </dgm:t>
    </dgm:pt>
    <dgm:pt modelId="{1804A8CF-60A4-4275-A233-2C21352CAF03}" type="sibTrans" cxnId="{617EA7C8-0E07-43E1-8A12-B072F2626607}">
      <dgm:prSet/>
      <dgm:spPr/>
      <dgm:t>
        <a:bodyPr/>
        <a:lstStyle/>
        <a:p>
          <a:endParaRPr lang="en-US"/>
        </a:p>
      </dgm:t>
    </dgm:pt>
    <dgm:pt modelId="{D699E472-8278-41D1-B067-21A8DD87EBCD}">
      <dgm:prSet/>
      <dgm:spPr/>
      <dgm:t>
        <a:bodyPr/>
        <a:lstStyle/>
        <a:p>
          <a:r>
            <a:rPr lang="en-US"/>
            <a:t>Build coping skills and resilience for stress, anxiety, and exam pressure.</a:t>
          </a:r>
        </a:p>
      </dgm:t>
    </dgm:pt>
    <dgm:pt modelId="{55F78DCF-0DEF-423D-B1AF-0F32B875124D}" type="parTrans" cxnId="{C4D8516C-00DF-45A8-A6CB-925580BD8502}">
      <dgm:prSet/>
      <dgm:spPr/>
      <dgm:t>
        <a:bodyPr/>
        <a:lstStyle/>
        <a:p>
          <a:endParaRPr lang="en-US"/>
        </a:p>
      </dgm:t>
    </dgm:pt>
    <dgm:pt modelId="{49822B00-5162-430D-8601-0ADDA9439B5F}" type="sibTrans" cxnId="{C4D8516C-00DF-45A8-A6CB-925580BD8502}">
      <dgm:prSet/>
      <dgm:spPr/>
      <dgm:t>
        <a:bodyPr/>
        <a:lstStyle/>
        <a:p>
          <a:endParaRPr lang="en-US"/>
        </a:p>
      </dgm:t>
    </dgm:pt>
    <dgm:pt modelId="{1400343E-4664-4D2D-8CD9-33A9A5215476}">
      <dgm:prSet/>
      <dgm:spPr/>
      <dgm:t>
        <a:bodyPr/>
        <a:lstStyle/>
        <a:p>
          <a:r>
            <a:rPr lang="en-US"/>
            <a:t>Self exploration and emotional intelligence</a:t>
          </a:r>
        </a:p>
      </dgm:t>
    </dgm:pt>
    <dgm:pt modelId="{F8370D3A-82FC-4041-8A38-DAFCE96F996E}" type="parTrans" cxnId="{5BDFCB75-CAFD-44C9-83D2-BD5B6D9760F2}">
      <dgm:prSet/>
      <dgm:spPr/>
      <dgm:t>
        <a:bodyPr/>
        <a:lstStyle/>
        <a:p>
          <a:endParaRPr lang="en-US"/>
        </a:p>
      </dgm:t>
    </dgm:pt>
    <dgm:pt modelId="{03CA6C16-FAF4-451C-AF5F-596E4581E0A6}" type="sibTrans" cxnId="{5BDFCB75-CAFD-44C9-83D2-BD5B6D9760F2}">
      <dgm:prSet/>
      <dgm:spPr/>
      <dgm:t>
        <a:bodyPr/>
        <a:lstStyle/>
        <a:p>
          <a:endParaRPr lang="en-US"/>
        </a:p>
      </dgm:t>
    </dgm:pt>
    <dgm:pt modelId="{EDF9BA5E-00B6-42A2-8B54-231AB2046AE2}">
      <dgm:prSet/>
      <dgm:spPr/>
      <dgm:t>
        <a:bodyPr/>
        <a:lstStyle/>
        <a:p>
          <a:r>
            <a:rPr lang="en-US"/>
            <a:t>Enhance self-esteem and interpersonal connection</a:t>
          </a:r>
        </a:p>
      </dgm:t>
    </dgm:pt>
    <dgm:pt modelId="{2B3A09A3-A9F1-4BE3-90CA-22632014A888}" type="parTrans" cxnId="{A1DF017B-2922-4180-826E-85362AD1C7EF}">
      <dgm:prSet/>
      <dgm:spPr/>
      <dgm:t>
        <a:bodyPr/>
        <a:lstStyle/>
        <a:p>
          <a:endParaRPr lang="en-US"/>
        </a:p>
      </dgm:t>
    </dgm:pt>
    <dgm:pt modelId="{D2F8B27E-9196-45DF-913C-3B1D40A17C33}" type="sibTrans" cxnId="{A1DF017B-2922-4180-826E-85362AD1C7EF}">
      <dgm:prSet/>
      <dgm:spPr/>
      <dgm:t>
        <a:bodyPr/>
        <a:lstStyle/>
        <a:p>
          <a:endParaRPr lang="en-US"/>
        </a:p>
      </dgm:t>
    </dgm:pt>
    <dgm:pt modelId="{15C93D5B-D065-4A97-990D-9C0B441F219F}" type="pres">
      <dgm:prSet presAssocID="{633B40EA-E617-4735-8C3E-023EE549444A}" presName="root" presStyleCnt="0">
        <dgm:presLayoutVars>
          <dgm:dir/>
          <dgm:resizeHandles val="exact"/>
        </dgm:presLayoutVars>
      </dgm:prSet>
      <dgm:spPr/>
    </dgm:pt>
    <dgm:pt modelId="{FCB946FF-707F-4C4D-8510-9C0F2C541C3E}" type="pres">
      <dgm:prSet presAssocID="{47E201C7-2C3C-406A-97F6-309CE010C188}" presName="compNode" presStyleCnt="0"/>
      <dgm:spPr/>
    </dgm:pt>
    <dgm:pt modelId="{05351C7A-CDCA-4EC2-AE2F-8AE6C5541857}" type="pres">
      <dgm:prSet presAssocID="{47E201C7-2C3C-406A-97F6-309CE010C188}" presName="bgRect" presStyleLbl="bgShp" presStyleIdx="0" presStyleCnt="4"/>
      <dgm:spPr/>
    </dgm:pt>
    <dgm:pt modelId="{2E5DC65E-72ED-447E-8E79-E52FFEA0685E}" type="pres">
      <dgm:prSet presAssocID="{47E201C7-2C3C-406A-97F6-309CE010C1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10731F67-B277-46F9-BF23-4568F7CBA083}" type="pres">
      <dgm:prSet presAssocID="{47E201C7-2C3C-406A-97F6-309CE010C188}" presName="spaceRect" presStyleCnt="0"/>
      <dgm:spPr/>
    </dgm:pt>
    <dgm:pt modelId="{46573E2C-2C6C-4012-8714-C2F796E6FF4D}" type="pres">
      <dgm:prSet presAssocID="{47E201C7-2C3C-406A-97F6-309CE010C188}" presName="parTx" presStyleLbl="revTx" presStyleIdx="0" presStyleCnt="4">
        <dgm:presLayoutVars>
          <dgm:chMax val="0"/>
          <dgm:chPref val="0"/>
        </dgm:presLayoutVars>
      </dgm:prSet>
      <dgm:spPr/>
    </dgm:pt>
    <dgm:pt modelId="{A2601FE3-0CFF-44AF-B963-5E1EE6E0FA9C}" type="pres">
      <dgm:prSet presAssocID="{1804A8CF-60A4-4275-A233-2C21352CAF03}" presName="sibTrans" presStyleCnt="0"/>
      <dgm:spPr/>
    </dgm:pt>
    <dgm:pt modelId="{B81817D5-FCBE-4917-B03B-1735062678B2}" type="pres">
      <dgm:prSet presAssocID="{D699E472-8278-41D1-B067-21A8DD87EBCD}" presName="compNode" presStyleCnt="0"/>
      <dgm:spPr/>
    </dgm:pt>
    <dgm:pt modelId="{FA416705-EC08-4BF9-986A-8D15C76CC292}" type="pres">
      <dgm:prSet presAssocID="{D699E472-8278-41D1-B067-21A8DD87EBCD}" presName="bgRect" presStyleLbl="bgShp" presStyleIdx="1" presStyleCnt="4"/>
      <dgm:spPr/>
    </dgm:pt>
    <dgm:pt modelId="{C6281046-C650-4D1D-89DD-37FD56A7F73C}" type="pres">
      <dgm:prSet presAssocID="{D699E472-8278-41D1-B067-21A8DD87EBC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ning"/>
        </a:ext>
      </dgm:extLst>
    </dgm:pt>
    <dgm:pt modelId="{2DE6EA08-E776-47F9-8183-A8EC6BE481D9}" type="pres">
      <dgm:prSet presAssocID="{D699E472-8278-41D1-B067-21A8DD87EBCD}" presName="spaceRect" presStyleCnt="0"/>
      <dgm:spPr/>
    </dgm:pt>
    <dgm:pt modelId="{BC03ED1B-9B3F-44B8-890F-DD1AE5F96013}" type="pres">
      <dgm:prSet presAssocID="{D699E472-8278-41D1-B067-21A8DD87EBCD}" presName="parTx" presStyleLbl="revTx" presStyleIdx="1" presStyleCnt="4">
        <dgm:presLayoutVars>
          <dgm:chMax val="0"/>
          <dgm:chPref val="0"/>
        </dgm:presLayoutVars>
      </dgm:prSet>
      <dgm:spPr/>
    </dgm:pt>
    <dgm:pt modelId="{8B7750B7-24A0-497D-A0EB-2E88520F291F}" type="pres">
      <dgm:prSet presAssocID="{49822B00-5162-430D-8601-0ADDA9439B5F}" presName="sibTrans" presStyleCnt="0"/>
      <dgm:spPr/>
    </dgm:pt>
    <dgm:pt modelId="{282ED42D-3856-4739-99D9-635C0143140F}" type="pres">
      <dgm:prSet presAssocID="{1400343E-4664-4D2D-8CD9-33A9A5215476}" presName="compNode" presStyleCnt="0"/>
      <dgm:spPr/>
    </dgm:pt>
    <dgm:pt modelId="{664A7732-1CA0-424F-9320-77D97AE1E98C}" type="pres">
      <dgm:prSet presAssocID="{1400343E-4664-4D2D-8CD9-33A9A5215476}" presName="bgRect" presStyleLbl="bgShp" presStyleIdx="2" presStyleCnt="4"/>
      <dgm:spPr/>
    </dgm:pt>
    <dgm:pt modelId="{7E2F0EC2-9AE9-4E7E-BAC8-DFDD26D04AE4}" type="pres">
      <dgm:prSet presAssocID="{1400343E-4664-4D2D-8CD9-33A9A521547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6C3D143-489F-43E7-93A6-6692BF58A289}" type="pres">
      <dgm:prSet presAssocID="{1400343E-4664-4D2D-8CD9-33A9A5215476}" presName="spaceRect" presStyleCnt="0"/>
      <dgm:spPr/>
    </dgm:pt>
    <dgm:pt modelId="{85404F35-D631-4020-B7D9-C0E8E2FC40F7}" type="pres">
      <dgm:prSet presAssocID="{1400343E-4664-4D2D-8CD9-33A9A5215476}" presName="parTx" presStyleLbl="revTx" presStyleIdx="2" presStyleCnt="4">
        <dgm:presLayoutVars>
          <dgm:chMax val="0"/>
          <dgm:chPref val="0"/>
        </dgm:presLayoutVars>
      </dgm:prSet>
      <dgm:spPr/>
    </dgm:pt>
    <dgm:pt modelId="{9D371286-7727-4145-AC47-DB025EBA9ECE}" type="pres">
      <dgm:prSet presAssocID="{03CA6C16-FAF4-451C-AF5F-596E4581E0A6}" presName="sibTrans" presStyleCnt="0"/>
      <dgm:spPr/>
    </dgm:pt>
    <dgm:pt modelId="{BCEE56A1-2D41-4E10-B13D-6B6A15677216}" type="pres">
      <dgm:prSet presAssocID="{EDF9BA5E-00B6-42A2-8B54-231AB2046AE2}" presName="compNode" presStyleCnt="0"/>
      <dgm:spPr/>
    </dgm:pt>
    <dgm:pt modelId="{3FBE6CB3-D4D1-4DB4-AEB2-836DA6E12E78}" type="pres">
      <dgm:prSet presAssocID="{EDF9BA5E-00B6-42A2-8B54-231AB2046AE2}" presName="bgRect" presStyleLbl="bgShp" presStyleIdx="3" presStyleCnt="4"/>
      <dgm:spPr/>
    </dgm:pt>
    <dgm:pt modelId="{2C58FAB7-2A8E-458F-882A-84A93AEDA209}" type="pres">
      <dgm:prSet presAssocID="{EDF9BA5E-00B6-42A2-8B54-231AB2046AE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0E4B26C6-E7F2-474E-9DBC-E78A52E45136}" type="pres">
      <dgm:prSet presAssocID="{EDF9BA5E-00B6-42A2-8B54-231AB2046AE2}" presName="spaceRect" presStyleCnt="0"/>
      <dgm:spPr/>
    </dgm:pt>
    <dgm:pt modelId="{F935D001-94CA-4C57-A19E-D492DC8D60AF}" type="pres">
      <dgm:prSet presAssocID="{EDF9BA5E-00B6-42A2-8B54-231AB2046AE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3B48E0F-AE16-4056-94D5-591A56B848A5}" type="presOf" srcId="{633B40EA-E617-4735-8C3E-023EE549444A}" destId="{15C93D5B-D065-4A97-990D-9C0B441F219F}" srcOrd="0" destOrd="0" presId="urn:microsoft.com/office/officeart/2018/2/layout/IconVerticalSolidList"/>
    <dgm:cxn modelId="{25F5C733-EF5A-4BB2-961F-C4EE624EE7D3}" type="presOf" srcId="{EDF9BA5E-00B6-42A2-8B54-231AB2046AE2}" destId="{F935D001-94CA-4C57-A19E-D492DC8D60AF}" srcOrd="0" destOrd="0" presId="urn:microsoft.com/office/officeart/2018/2/layout/IconVerticalSolidList"/>
    <dgm:cxn modelId="{C4D8516C-00DF-45A8-A6CB-925580BD8502}" srcId="{633B40EA-E617-4735-8C3E-023EE549444A}" destId="{D699E472-8278-41D1-B067-21A8DD87EBCD}" srcOrd="1" destOrd="0" parTransId="{55F78DCF-0DEF-423D-B1AF-0F32B875124D}" sibTransId="{49822B00-5162-430D-8601-0ADDA9439B5F}"/>
    <dgm:cxn modelId="{2D565074-7FD2-4B59-8F95-68ABDBAF71D9}" type="presOf" srcId="{1400343E-4664-4D2D-8CD9-33A9A5215476}" destId="{85404F35-D631-4020-B7D9-C0E8E2FC40F7}" srcOrd="0" destOrd="0" presId="urn:microsoft.com/office/officeart/2018/2/layout/IconVerticalSolidList"/>
    <dgm:cxn modelId="{5BDFCB75-CAFD-44C9-83D2-BD5B6D9760F2}" srcId="{633B40EA-E617-4735-8C3E-023EE549444A}" destId="{1400343E-4664-4D2D-8CD9-33A9A5215476}" srcOrd="2" destOrd="0" parTransId="{F8370D3A-82FC-4041-8A38-DAFCE96F996E}" sibTransId="{03CA6C16-FAF4-451C-AF5F-596E4581E0A6}"/>
    <dgm:cxn modelId="{A1DF017B-2922-4180-826E-85362AD1C7EF}" srcId="{633B40EA-E617-4735-8C3E-023EE549444A}" destId="{EDF9BA5E-00B6-42A2-8B54-231AB2046AE2}" srcOrd="3" destOrd="0" parTransId="{2B3A09A3-A9F1-4BE3-90CA-22632014A888}" sibTransId="{D2F8B27E-9196-45DF-913C-3B1D40A17C33}"/>
    <dgm:cxn modelId="{24DC61AE-675F-4F79-85B4-5B11AAAA9D98}" type="presOf" srcId="{47E201C7-2C3C-406A-97F6-309CE010C188}" destId="{46573E2C-2C6C-4012-8714-C2F796E6FF4D}" srcOrd="0" destOrd="0" presId="urn:microsoft.com/office/officeart/2018/2/layout/IconVerticalSolidList"/>
    <dgm:cxn modelId="{617EA7C8-0E07-43E1-8A12-B072F2626607}" srcId="{633B40EA-E617-4735-8C3E-023EE549444A}" destId="{47E201C7-2C3C-406A-97F6-309CE010C188}" srcOrd="0" destOrd="0" parTransId="{A06FA8F3-041D-4594-BB8A-CADCBB8FB0F7}" sibTransId="{1804A8CF-60A4-4275-A233-2C21352CAF03}"/>
    <dgm:cxn modelId="{978E96CC-8E75-4AF1-8800-1E018F73205B}" type="presOf" srcId="{D699E472-8278-41D1-B067-21A8DD87EBCD}" destId="{BC03ED1B-9B3F-44B8-890F-DD1AE5F96013}" srcOrd="0" destOrd="0" presId="urn:microsoft.com/office/officeart/2018/2/layout/IconVerticalSolidList"/>
    <dgm:cxn modelId="{14062FBC-70AD-4323-8CD1-5BF6F6CD8E60}" type="presParOf" srcId="{15C93D5B-D065-4A97-990D-9C0B441F219F}" destId="{FCB946FF-707F-4C4D-8510-9C0F2C541C3E}" srcOrd="0" destOrd="0" presId="urn:microsoft.com/office/officeart/2018/2/layout/IconVerticalSolidList"/>
    <dgm:cxn modelId="{DB60B496-1454-4F61-95EB-F1AF2B326FDA}" type="presParOf" srcId="{FCB946FF-707F-4C4D-8510-9C0F2C541C3E}" destId="{05351C7A-CDCA-4EC2-AE2F-8AE6C5541857}" srcOrd="0" destOrd="0" presId="urn:microsoft.com/office/officeart/2018/2/layout/IconVerticalSolidList"/>
    <dgm:cxn modelId="{A2C66A3F-541B-4ADF-A9CA-BBA01F2ABE53}" type="presParOf" srcId="{FCB946FF-707F-4C4D-8510-9C0F2C541C3E}" destId="{2E5DC65E-72ED-447E-8E79-E52FFEA0685E}" srcOrd="1" destOrd="0" presId="urn:microsoft.com/office/officeart/2018/2/layout/IconVerticalSolidList"/>
    <dgm:cxn modelId="{7493963F-99F6-4D10-8F0E-F6867D3A3BF8}" type="presParOf" srcId="{FCB946FF-707F-4C4D-8510-9C0F2C541C3E}" destId="{10731F67-B277-46F9-BF23-4568F7CBA083}" srcOrd="2" destOrd="0" presId="urn:microsoft.com/office/officeart/2018/2/layout/IconVerticalSolidList"/>
    <dgm:cxn modelId="{B44B375F-B0F2-42D1-B291-CEA33020039B}" type="presParOf" srcId="{FCB946FF-707F-4C4D-8510-9C0F2C541C3E}" destId="{46573E2C-2C6C-4012-8714-C2F796E6FF4D}" srcOrd="3" destOrd="0" presId="urn:microsoft.com/office/officeart/2018/2/layout/IconVerticalSolidList"/>
    <dgm:cxn modelId="{7C5EDE28-A701-464D-9D92-94796DD64A66}" type="presParOf" srcId="{15C93D5B-D065-4A97-990D-9C0B441F219F}" destId="{A2601FE3-0CFF-44AF-B963-5E1EE6E0FA9C}" srcOrd="1" destOrd="0" presId="urn:microsoft.com/office/officeart/2018/2/layout/IconVerticalSolidList"/>
    <dgm:cxn modelId="{85105DC8-F30D-41B0-A189-9D33A11A7466}" type="presParOf" srcId="{15C93D5B-D065-4A97-990D-9C0B441F219F}" destId="{B81817D5-FCBE-4917-B03B-1735062678B2}" srcOrd="2" destOrd="0" presId="urn:microsoft.com/office/officeart/2018/2/layout/IconVerticalSolidList"/>
    <dgm:cxn modelId="{3C8EB088-9DFE-42C7-91AD-5C4DE9EF7A5D}" type="presParOf" srcId="{B81817D5-FCBE-4917-B03B-1735062678B2}" destId="{FA416705-EC08-4BF9-986A-8D15C76CC292}" srcOrd="0" destOrd="0" presId="urn:microsoft.com/office/officeart/2018/2/layout/IconVerticalSolidList"/>
    <dgm:cxn modelId="{4225F090-FAE8-4F5D-8D81-A84EEC06DE2B}" type="presParOf" srcId="{B81817D5-FCBE-4917-B03B-1735062678B2}" destId="{C6281046-C650-4D1D-89DD-37FD56A7F73C}" srcOrd="1" destOrd="0" presId="urn:microsoft.com/office/officeart/2018/2/layout/IconVerticalSolidList"/>
    <dgm:cxn modelId="{0CB96E09-27DD-4E54-A322-5D9C06C4C474}" type="presParOf" srcId="{B81817D5-FCBE-4917-B03B-1735062678B2}" destId="{2DE6EA08-E776-47F9-8183-A8EC6BE481D9}" srcOrd="2" destOrd="0" presId="urn:microsoft.com/office/officeart/2018/2/layout/IconVerticalSolidList"/>
    <dgm:cxn modelId="{1CDCE84F-77D8-4FE0-B1E5-9A371C954015}" type="presParOf" srcId="{B81817D5-FCBE-4917-B03B-1735062678B2}" destId="{BC03ED1B-9B3F-44B8-890F-DD1AE5F96013}" srcOrd="3" destOrd="0" presId="urn:microsoft.com/office/officeart/2018/2/layout/IconVerticalSolidList"/>
    <dgm:cxn modelId="{E233BEE9-0C27-4590-9E32-F981E19B034E}" type="presParOf" srcId="{15C93D5B-D065-4A97-990D-9C0B441F219F}" destId="{8B7750B7-24A0-497D-A0EB-2E88520F291F}" srcOrd="3" destOrd="0" presId="urn:microsoft.com/office/officeart/2018/2/layout/IconVerticalSolidList"/>
    <dgm:cxn modelId="{61BC1EA3-A967-4A9C-B0F2-CE21E3960E2C}" type="presParOf" srcId="{15C93D5B-D065-4A97-990D-9C0B441F219F}" destId="{282ED42D-3856-4739-99D9-635C0143140F}" srcOrd="4" destOrd="0" presId="urn:microsoft.com/office/officeart/2018/2/layout/IconVerticalSolidList"/>
    <dgm:cxn modelId="{90C3572E-1F44-4327-A216-D7388D55C951}" type="presParOf" srcId="{282ED42D-3856-4739-99D9-635C0143140F}" destId="{664A7732-1CA0-424F-9320-77D97AE1E98C}" srcOrd="0" destOrd="0" presId="urn:microsoft.com/office/officeart/2018/2/layout/IconVerticalSolidList"/>
    <dgm:cxn modelId="{7D150223-0AA4-4BAA-B7EA-2F0F3894357B}" type="presParOf" srcId="{282ED42D-3856-4739-99D9-635C0143140F}" destId="{7E2F0EC2-9AE9-4E7E-BAC8-DFDD26D04AE4}" srcOrd="1" destOrd="0" presId="urn:microsoft.com/office/officeart/2018/2/layout/IconVerticalSolidList"/>
    <dgm:cxn modelId="{B6999074-1FFB-4605-AE45-7E0FEB3A3958}" type="presParOf" srcId="{282ED42D-3856-4739-99D9-635C0143140F}" destId="{B6C3D143-489F-43E7-93A6-6692BF58A289}" srcOrd="2" destOrd="0" presId="urn:microsoft.com/office/officeart/2018/2/layout/IconVerticalSolidList"/>
    <dgm:cxn modelId="{B7DA11D0-F458-444F-8AA4-A959AD49A77C}" type="presParOf" srcId="{282ED42D-3856-4739-99D9-635C0143140F}" destId="{85404F35-D631-4020-B7D9-C0E8E2FC40F7}" srcOrd="3" destOrd="0" presId="urn:microsoft.com/office/officeart/2018/2/layout/IconVerticalSolidList"/>
    <dgm:cxn modelId="{A91A40DF-D574-418D-82AF-2958B6EE8C74}" type="presParOf" srcId="{15C93D5B-D065-4A97-990D-9C0B441F219F}" destId="{9D371286-7727-4145-AC47-DB025EBA9ECE}" srcOrd="5" destOrd="0" presId="urn:microsoft.com/office/officeart/2018/2/layout/IconVerticalSolidList"/>
    <dgm:cxn modelId="{7E93FA9D-D598-410B-BF45-47F2B92D3F76}" type="presParOf" srcId="{15C93D5B-D065-4A97-990D-9C0B441F219F}" destId="{BCEE56A1-2D41-4E10-B13D-6B6A15677216}" srcOrd="6" destOrd="0" presId="urn:microsoft.com/office/officeart/2018/2/layout/IconVerticalSolidList"/>
    <dgm:cxn modelId="{239B7D5C-B679-4D7C-A96C-F77BC0E40966}" type="presParOf" srcId="{BCEE56A1-2D41-4E10-B13D-6B6A15677216}" destId="{3FBE6CB3-D4D1-4DB4-AEB2-836DA6E12E78}" srcOrd="0" destOrd="0" presId="urn:microsoft.com/office/officeart/2018/2/layout/IconVerticalSolidList"/>
    <dgm:cxn modelId="{6ABAC06B-96AF-4487-AEAB-F35B53D55CFD}" type="presParOf" srcId="{BCEE56A1-2D41-4E10-B13D-6B6A15677216}" destId="{2C58FAB7-2A8E-458F-882A-84A93AEDA209}" srcOrd="1" destOrd="0" presId="urn:microsoft.com/office/officeart/2018/2/layout/IconVerticalSolidList"/>
    <dgm:cxn modelId="{8C50CEFA-7724-4FCF-B155-47F03E64A650}" type="presParOf" srcId="{BCEE56A1-2D41-4E10-B13D-6B6A15677216}" destId="{0E4B26C6-E7F2-474E-9DBC-E78A52E45136}" srcOrd="2" destOrd="0" presId="urn:microsoft.com/office/officeart/2018/2/layout/IconVerticalSolidList"/>
    <dgm:cxn modelId="{C56DBFAC-CC93-4F6B-91E9-FFECDDC8BAC7}" type="presParOf" srcId="{BCEE56A1-2D41-4E10-B13D-6B6A15677216}" destId="{F935D001-94CA-4C57-A19E-D492DC8D60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CB0476-0682-46D7-8A35-653077108B9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261DC6-79CE-47BB-9F3D-BD707C308855}">
      <dgm:prSet/>
      <dgm:spPr/>
      <dgm:t>
        <a:bodyPr/>
        <a:lstStyle/>
        <a:p>
          <a:r>
            <a:rPr lang="en-US"/>
            <a:t>Individual &amp; Group Counselling</a:t>
          </a:r>
        </a:p>
      </dgm:t>
    </dgm:pt>
    <dgm:pt modelId="{8483B070-42E4-4166-9376-076238553A48}" type="parTrans" cxnId="{7CA60A41-535A-4FD0-B661-D08EBF122EB0}">
      <dgm:prSet/>
      <dgm:spPr/>
      <dgm:t>
        <a:bodyPr/>
        <a:lstStyle/>
        <a:p>
          <a:endParaRPr lang="en-US"/>
        </a:p>
      </dgm:t>
    </dgm:pt>
    <dgm:pt modelId="{36272001-5BF4-41AE-929C-FD4094E5E3E5}" type="sibTrans" cxnId="{7CA60A41-535A-4FD0-B661-D08EBF122EB0}">
      <dgm:prSet/>
      <dgm:spPr/>
      <dgm:t>
        <a:bodyPr/>
        <a:lstStyle/>
        <a:p>
          <a:endParaRPr lang="en-US"/>
        </a:p>
      </dgm:t>
    </dgm:pt>
    <dgm:pt modelId="{758D665C-67EF-4437-8892-C84F89F19B9E}">
      <dgm:prSet/>
      <dgm:spPr/>
      <dgm:t>
        <a:bodyPr/>
        <a:lstStyle/>
        <a:p>
          <a:r>
            <a:rPr lang="en-US"/>
            <a:t>Career Guidance &amp; </a:t>
          </a:r>
          <a:r>
            <a:rPr lang="en-IN"/>
            <a:t>Psychoeducation</a:t>
          </a:r>
          <a:endParaRPr lang="en-US"/>
        </a:p>
      </dgm:t>
    </dgm:pt>
    <dgm:pt modelId="{CDAB2722-41C5-4D5C-A03C-A5520237F631}" type="parTrans" cxnId="{A4A11ACC-67D7-4BCB-82DB-6048822C838A}">
      <dgm:prSet/>
      <dgm:spPr/>
      <dgm:t>
        <a:bodyPr/>
        <a:lstStyle/>
        <a:p>
          <a:endParaRPr lang="en-US"/>
        </a:p>
      </dgm:t>
    </dgm:pt>
    <dgm:pt modelId="{FAE8B685-06A5-4376-8164-D23DC962C5C8}" type="sibTrans" cxnId="{A4A11ACC-67D7-4BCB-82DB-6048822C838A}">
      <dgm:prSet/>
      <dgm:spPr/>
      <dgm:t>
        <a:bodyPr/>
        <a:lstStyle/>
        <a:p>
          <a:endParaRPr lang="en-US"/>
        </a:p>
      </dgm:t>
    </dgm:pt>
    <dgm:pt modelId="{3BCC752E-7EEF-462A-AE03-4C79F2802D2D}">
      <dgm:prSet/>
      <dgm:spPr/>
      <dgm:t>
        <a:bodyPr/>
        <a:lstStyle/>
        <a:p>
          <a:r>
            <a:rPr lang="en-US"/>
            <a:t>Emotional Support</a:t>
          </a:r>
        </a:p>
      </dgm:t>
    </dgm:pt>
    <dgm:pt modelId="{58BA07B6-90B4-44FB-A835-CB42F4C24B37}" type="parTrans" cxnId="{51993A8C-C386-4D19-9000-3930AB681F4D}">
      <dgm:prSet/>
      <dgm:spPr/>
      <dgm:t>
        <a:bodyPr/>
        <a:lstStyle/>
        <a:p>
          <a:endParaRPr lang="en-US"/>
        </a:p>
      </dgm:t>
    </dgm:pt>
    <dgm:pt modelId="{92825235-5373-416B-AD79-6CDEA2F8A266}" type="sibTrans" cxnId="{51993A8C-C386-4D19-9000-3930AB681F4D}">
      <dgm:prSet/>
      <dgm:spPr/>
      <dgm:t>
        <a:bodyPr/>
        <a:lstStyle/>
        <a:p>
          <a:endParaRPr lang="en-US"/>
        </a:p>
      </dgm:t>
    </dgm:pt>
    <dgm:pt modelId="{65A3D96A-DCC5-4F0C-8F32-F0550C906069}">
      <dgm:prSet/>
      <dgm:spPr/>
      <dgm:t>
        <a:bodyPr/>
        <a:lstStyle/>
        <a:p>
          <a:r>
            <a:rPr lang="en-US"/>
            <a:t>Workshops &amp; Crisis Management</a:t>
          </a:r>
        </a:p>
      </dgm:t>
    </dgm:pt>
    <dgm:pt modelId="{2F1A9AF6-9A50-457F-914B-8FA5005FCCE2}" type="parTrans" cxnId="{164C4DB8-2480-4523-9EF2-4F18AD44D76A}">
      <dgm:prSet/>
      <dgm:spPr/>
      <dgm:t>
        <a:bodyPr/>
        <a:lstStyle/>
        <a:p>
          <a:endParaRPr lang="en-US"/>
        </a:p>
      </dgm:t>
    </dgm:pt>
    <dgm:pt modelId="{31B4C35D-AB58-4494-87E6-8C1AED93FABB}" type="sibTrans" cxnId="{164C4DB8-2480-4523-9EF2-4F18AD44D76A}">
      <dgm:prSet/>
      <dgm:spPr/>
      <dgm:t>
        <a:bodyPr/>
        <a:lstStyle/>
        <a:p>
          <a:endParaRPr lang="en-US"/>
        </a:p>
      </dgm:t>
    </dgm:pt>
    <dgm:pt modelId="{616677BC-8957-4628-96A4-36626E076B00}">
      <dgm:prSet/>
      <dgm:spPr/>
      <dgm:t>
        <a:bodyPr/>
        <a:lstStyle/>
        <a:p>
          <a:r>
            <a:rPr lang="en-US"/>
            <a:t>Multi-access via QR, forms, calls, walk-ins</a:t>
          </a:r>
        </a:p>
      </dgm:t>
    </dgm:pt>
    <dgm:pt modelId="{600706DD-6723-4E0A-B5AE-5CD86E7C314D}" type="parTrans" cxnId="{FF3A6F58-FCF9-4582-B4D1-34D43B0B5711}">
      <dgm:prSet/>
      <dgm:spPr/>
      <dgm:t>
        <a:bodyPr/>
        <a:lstStyle/>
        <a:p>
          <a:endParaRPr lang="en-US"/>
        </a:p>
      </dgm:t>
    </dgm:pt>
    <dgm:pt modelId="{6F8A292D-4911-47AC-8CFC-0E6E1E0F53E7}" type="sibTrans" cxnId="{FF3A6F58-FCF9-4582-B4D1-34D43B0B5711}">
      <dgm:prSet/>
      <dgm:spPr/>
      <dgm:t>
        <a:bodyPr/>
        <a:lstStyle/>
        <a:p>
          <a:endParaRPr lang="en-US"/>
        </a:p>
      </dgm:t>
    </dgm:pt>
    <dgm:pt modelId="{8E708AAD-0FD2-4E3C-8EE3-6FCD03F2DCBB}" type="pres">
      <dgm:prSet presAssocID="{F9CB0476-0682-46D7-8A35-653077108B9B}" presName="linear" presStyleCnt="0">
        <dgm:presLayoutVars>
          <dgm:animLvl val="lvl"/>
          <dgm:resizeHandles val="exact"/>
        </dgm:presLayoutVars>
      </dgm:prSet>
      <dgm:spPr/>
    </dgm:pt>
    <dgm:pt modelId="{1621E20A-6AF0-4CB0-852F-A76222A681F3}" type="pres">
      <dgm:prSet presAssocID="{18261DC6-79CE-47BB-9F3D-BD707C30885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5A8DAF5-50E3-4016-8D71-FF247AECF7A9}" type="pres">
      <dgm:prSet presAssocID="{36272001-5BF4-41AE-929C-FD4094E5E3E5}" presName="spacer" presStyleCnt="0"/>
      <dgm:spPr/>
    </dgm:pt>
    <dgm:pt modelId="{257F4BF7-32C2-4B9D-87BD-1190D9BA5195}" type="pres">
      <dgm:prSet presAssocID="{758D665C-67EF-4437-8892-C84F89F19B9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4306C98-C1BE-4707-8EAD-02801B01878A}" type="pres">
      <dgm:prSet presAssocID="{FAE8B685-06A5-4376-8164-D23DC962C5C8}" presName="spacer" presStyleCnt="0"/>
      <dgm:spPr/>
    </dgm:pt>
    <dgm:pt modelId="{21F6CACC-C051-4A95-92E0-513CA09D2ABC}" type="pres">
      <dgm:prSet presAssocID="{3BCC752E-7EEF-462A-AE03-4C79F2802D2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322CD01-423E-4FA3-8968-A90745533458}" type="pres">
      <dgm:prSet presAssocID="{92825235-5373-416B-AD79-6CDEA2F8A266}" presName="spacer" presStyleCnt="0"/>
      <dgm:spPr/>
    </dgm:pt>
    <dgm:pt modelId="{F9C3E05F-3967-4CF6-A6C3-630AED288E2C}" type="pres">
      <dgm:prSet presAssocID="{65A3D96A-DCC5-4F0C-8F32-F0550C90606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B4F53B4-DBC4-464B-B1A6-52C4529C6C11}" type="pres">
      <dgm:prSet presAssocID="{31B4C35D-AB58-4494-87E6-8C1AED93FABB}" presName="spacer" presStyleCnt="0"/>
      <dgm:spPr/>
    </dgm:pt>
    <dgm:pt modelId="{CE0C0228-3290-4B27-A0BC-F620F439E668}" type="pres">
      <dgm:prSet presAssocID="{616677BC-8957-4628-96A4-36626E076B0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F4DA72F-7FF1-41C9-AA9F-DBD74204FCAA}" type="presOf" srcId="{F9CB0476-0682-46D7-8A35-653077108B9B}" destId="{8E708AAD-0FD2-4E3C-8EE3-6FCD03F2DCBB}" srcOrd="0" destOrd="0" presId="urn:microsoft.com/office/officeart/2005/8/layout/vList2"/>
    <dgm:cxn modelId="{D29F4334-82E3-4310-9DB7-B4C166538C17}" type="presOf" srcId="{65A3D96A-DCC5-4F0C-8F32-F0550C906069}" destId="{F9C3E05F-3967-4CF6-A6C3-630AED288E2C}" srcOrd="0" destOrd="0" presId="urn:microsoft.com/office/officeart/2005/8/layout/vList2"/>
    <dgm:cxn modelId="{7CA60A41-535A-4FD0-B661-D08EBF122EB0}" srcId="{F9CB0476-0682-46D7-8A35-653077108B9B}" destId="{18261DC6-79CE-47BB-9F3D-BD707C308855}" srcOrd="0" destOrd="0" parTransId="{8483B070-42E4-4166-9376-076238553A48}" sibTransId="{36272001-5BF4-41AE-929C-FD4094E5E3E5}"/>
    <dgm:cxn modelId="{D025754C-4A68-4BF5-8BA9-5E5149881288}" type="presOf" srcId="{758D665C-67EF-4437-8892-C84F89F19B9E}" destId="{257F4BF7-32C2-4B9D-87BD-1190D9BA5195}" srcOrd="0" destOrd="0" presId="urn:microsoft.com/office/officeart/2005/8/layout/vList2"/>
    <dgm:cxn modelId="{FF3A6F58-FCF9-4582-B4D1-34D43B0B5711}" srcId="{F9CB0476-0682-46D7-8A35-653077108B9B}" destId="{616677BC-8957-4628-96A4-36626E076B00}" srcOrd="4" destOrd="0" parTransId="{600706DD-6723-4E0A-B5AE-5CD86E7C314D}" sibTransId="{6F8A292D-4911-47AC-8CFC-0E6E1E0F53E7}"/>
    <dgm:cxn modelId="{51993A8C-C386-4D19-9000-3930AB681F4D}" srcId="{F9CB0476-0682-46D7-8A35-653077108B9B}" destId="{3BCC752E-7EEF-462A-AE03-4C79F2802D2D}" srcOrd="2" destOrd="0" parTransId="{58BA07B6-90B4-44FB-A835-CB42F4C24B37}" sibTransId="{92825235-5373-416B-AD79-6CDEA2F8A266}"/>
    <dgm:cxn modelId="{C03365AB-3516-433D-BA8C-38100FBFE0E5}" type="presOf" srcId="{3BCC752E-7EEF-462A-AE03-4C79F2802D2D}" destId="{21F6CACC-C051-4A95-92E0-513CA09D2ABC}" srcOrd="0" destOrd="0" presId="urn:microsoft.com/office/officeart/2005/8/layout/vList2"/>
    <dgm:cxn modelId="{164C4DB8-2480-4523-9EF2-4F18AD44D76A}" srcId="{F9CB0476-0682-46D7-8A35-653077108B9B}" destId="{65A3D96A-DCC5-4F0C-8F32-F0550C906069}" srcOrd="3" destOrd="0" parTransId="{2F1A9AF6-9A50-457F-914B-8FA5005FCCE2}" sibTransId="{31B4C35D-AB58-4494-87E6-8C1AED93FABB}"/>
    <dgm:cxn modelId="{A4A11ACC-67D7-4BCB-82DB-6048822C838A}" srcId="{F9CB0476-0682-46D7-8A35-653077108B9B}" destId="{758D665C-67EF-4437-8892-C84F89F19B9E}" srcOrd="1" destOrd="0" parTransId="{CDAB2722-41C5-4D5C-A03C-A5520237F631}" sibTransId="{FAE8B685-06A5-4376-8164-D23DC962C5C8}"/>
    <dgm:cxn modelId="{31B300E0-4A5E-4BEA-90E2-A5318E637B01}" type="presOf" srcId="{18261DC6-79CE-47BB-9F3D-BD707C308855}" destId="{1621E20A-6AF0-4CB0-852F-A76222A681F3}" srcOrd="0" destOrd="0" presId="urn:microsoft.com/office/officeart/2005/8/layout/vList2"/>
    <dgm:cxn modelId="{A15FE8F8-FE0B-4FA1-96AD-83710558F863}" type="presOf" srcId="{616677BC-8957-4628-96A4-36626E076B00}" destId="{CE0C0228-3290-4B27-A0BC-F620F439E668}" srcOrd="0" destOrd="0" presId="urn:microsoft.com/office/officeart/2005/8/layout/vList2"/>
    <dgm:cxn modelId="{62461386-B6AE-426C-8721-51A393E4AE34}" type="presParOf" srcId="{8E708AAD-0FD2-4E3C-8EE3-6FCD03F2DCBB}" destId="{1621E20A-6AF0-4CB0-852F-A76222A681F3}" srcOrd="0" destOrd="0" presId="urn:microsoft.com/office/officeart/2005/8/layout/vList2"/>
    <dgm:cxn modelId="{F90DFA9E-B42F-4E40-9105-181EC42888D4}" type="presParOf" srcId="{8E708AAD-0FD2-4E3C-8EE3-6FCD03F2DCBB}" destId="{E5A8DAF5-50E3-4016-8D71-FF247AECF7A9}" srcOrd="1" destOrd="0" presId="urn:microsoft.com/office/officeart/2005/8/layout/vList2"/>
    <dgm:cxn modelId="{DC89DAF2-CF33-4675-BE23-0522FCDC759C}" type="presParOf" srcId="{8E708AAD-0FD2-4E3C-8EE3-6FCD03F2DCBB}" destId="{257F4BF7-32C2-4B9D-87BD-1190D9BA5195}" srcOrd="2" destOrd="0" presId="urn:microsoft.com/office/officeart/2005/8/layout/vList2"/>
    <dgm:cxn modelId="{DFEDBBBB-DB26-4E62-BD64-E87CB1FA6617}" type="presParOf" srcId="{8E708AAD-0FD2-4E3C-8EE3-6FCD03F2DCBB}" destId="{B4306C98-C1BE-4707-8EAD-02801B01878A}" srcOrd="3" destOrd="0" presId="urn:microsoft.com/office/officeart/2005/8/layout/vList2"/>
    <dgm:cxn modelId="{D61B865E-1B4A-42D8-B088-F3DB7A3D2B2C}" type="presParOf" srcId="{8E708AAD-0FD2-4E3C-8EE3-6FCD03F2DCBB}" destId="{21F6CACC-C051-4A95-92E0-513CA09D2ABC}" srcOrd="4" destOrd="0" presId="urn:microsoft.com/office/officeart/2005/8/layout/vList2"/>
    <dgm:cxn modelId="{93CEEB37-56DA-4107-962C-4764CADA4744}" type="presParOf" srcId="{8E708AAD-0FD2-4E3C-8EE3-6FCD03F2DCBB}" destId="{1322CD01-423E-4FA3-8968-A90745533458}" srcOrd="5" destOrd="0" presId="urn:microsoft.com/office/officeart/2005/8/layout/vList2"/>
    <dgm:cxn modelId="{219471DA-8F41-41A3-9A29-FA965E4C413E}" type="presParOf" srcId="{8E708AAD-0FD2-4E3C-8EE3-6FCD03F2DCBB}" destId="{F9C3E05F-3967-4CF6-A6C3-630AED288E2C}" srcOrd="6" destOrd="0" presId="urn:microsoft.com/office/officeart/2005/8/layout/vList2"/>
    <dgm:cxn modelId="{B6479666-BC0E-41A4-8C26-7CADE19F1A69}" type="presParOf" srcId="{8E708AAD-0FD2-4E3C-8EE3-6FCD03F2DCBB}" destId="{DB4F53B4-DBC4-464B-B1A6-52C4529C6C11}" srcOrd="7" destOrd="0" presId="urn:microsoft.com/office/officeart/2005/8/layout/vList2"/>
    <dgm:cxn modelId="{7288D4F9-0617-4267-B4A9-0BB9E134710B}" type="presParOf" srcId="{8E708AAD-0FD2-4E3C-8EE3-6FCD03F2DCBB}" destId="{CE0C0228-3290-4B27-A0BC-F620F439E66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3C1F6F-7884-47F8-A6D3-DE9F63A6DC1B}" type="doc">
      <dgm:prSet loTypeId="urn:microsoft.com/office/officeart/2005/8/layout/vProcess5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B1522FC-3286-44A9-9808-54DF71276049}">
      <dgm:prSet/>
      <dgm:spPr/>
      <dgm:t>
        <a:bodyPr/>
        <a:lstStyle/>
        <a:p>
          <a:r>
            <a:rPr lang="en-US" dirty="0"/>
            <a:t>Oversight &amp; Leadership:</a:t>
          </a:r>
          <a:br>
            <a:rPr lang="en-US" dirty="0"/>
          </a:br>
          <a:endParaRPr lang="en-US" dirty="0"/>
        </a:p>
      </dgm:t>
    </dgm:pt>
    <dgm:pt modelId="{71AD0DE7-DCDB-4F28-A0FF-456DD66796FC}" type="parTrans" cxnId="{6D42E3C8-BC89-47E8-A5E8-6C62427501F5}">
      <dgm:prSet/>
      <dgm:spPr/>
      <dgm:t>
        <a:bodyPr/>
        <a:lstStyle/>
        <a:p>
          <a:endParaRPr lang="en-US"/>
        </a:p>
      </dgm:t>
    </dgm:pt>
    <dgm:pt modelId="{1EF0DFF4-457F-4CB5-A355-D7154141BBFF}" type="sibTrans" cxnId="{6D42E3C8-BC89-47E8-A5E8-6C62427501F5}">
      <dgm:prSet/>
      <dgm:spPr/>
      <dgm:t>
        <a:bodyPr/>
        <a:lstStyle/>
        <a:p>
          <a:endParaRPr lang="en-US"/>
        </a:p>
      </dgm:t>
    </dgm:pt>
    <dgm:pt modelId="{E03D3914-B66F-4222-BEAF-0176E9BF2702}">
      <dgm:prSet/>
      <dgm:spPr>
        <a:solidFill>
          <a:schemeClr val="accent1"/>
        </a:solidFill>
      </dgm:spPr>
      <dgm:t>
        <a:bodyPr/>
        <a:lstStyle/>
        <a:p>
          <a:r>
            <a:rPr lang="en-US"/>
            <a:t>Dr. Anjana Singh – Dean, Student Welfare</a:t>
          </a:r>
        </a:p>
      </dgm:t>
    </dgm:pt>
    <dgm:pt modelId="{BDD6DD94-EADE-45AD-870B-026C99DD9CF5}" type="parTrans" cxnId="{AC073C72-E1FD-4F1F-B596-343E75D105E7}">
      <dgm:prSet/>
      <dgm:spPr/>
      <dgm:t>
        <a:bodyPr/>
        <a:lstStyle/>
        <a:p>
          <a:endParaRPr lang="en-US"/>
        </a:p>
      </dgm:t>
    </dgm:pt>
    <dgm:pt modelId="{32FC43FD-DCB2-4502-8CCF-4EB060A5169F}" type="sibTrans" cxnId="{AC073C72-E1FD-4F1F-B596-343E75D105E7}">
      <dgm:prSet/>
      <dgm:spPr/>
      <dgm:t>
        <a:bodyPr/>
        <a:lstStyle/>
        <a:p>
          <a:endParaRPr lang="en-US"/>
        </a:p>
      </dgm:t>
    </dgm:pt>
    <dgm:pt modelId="{FC2B60AF-25E0-4AF8-93B7-D6D28697818B}">
      <dgm:prSet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/>
            <a:t>Dr. Anshul Saluja – Assistant Dean, Student Welfare</a:t>
          </a:r>
        </a:p>
      </dgm:t>
    </dgm:pt>
    <dgm:pt modelId="{30AB6FE8-0B4C-420E-BD28-A18098886ECF}" type="parTrans" cxnId="{83E0D224-3E82-4B6B-8E39-2199374EDF78}">
      <dgm:prSet/>
      <dgm:spPr/>
      <dgm:t>
        <a:bodyPr/>
        <a:lstStyle/>
        <a:p>
          <a:endParaRPr lang="en-US"/>
        </a:p>
      </dgm:t>
    </dgm:pt>
    <dgm:pt modelId="{03DA8642-4BE3-4C62-9808-828732E65E93}" type="sibTrans" cxnId="{83E0D224-3E82-4B6B-8E39-2199374EDF78}">
      <dgm:prSet/>
      <dgm:spPr/>
      <dgm:t>
        <a:bodyPr/>
        <a:lstStyle/>
        <a:p>
          <a:endParaRPr lang="en-US"/>
        </a:p>
      </dgm:t>
    </dgm:pt>
    <dgm:pt modelId="{14FE8C0F-D736-427F-A240-5533E341C4E8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/>
            <a:t>Counselor: Ms. Jasindah Mir</a:t>
          </a:r>
        </a:p>
      </dgm:t>
    </dgm:pt>
    <dgm:pt modelId="{07D427B5-2A29-44EF-9878-85F6C712DC97}" type="parTrans" cxnId="{3C711EA6-2E3E-43F4-A5D2-34F715EF3A88}">
      <dgm:prSet/>
      <dgm:spPr/>
      <dgm:t>
        <a:bodyPr/>
        <a:lstStyle/>
        <a:p>
          <a:endParaRPr lang="en-US"/>
        </a:p>
      </dgm:t>
    </dgm:pt>
    <dgm:pt modelId="{5BE10DC1-2507-41CC-8104-3F8012CBDCA1}" type="sibTrans" cxnId="{3C711EA6-2E3E-43F4-A5D2-34F715EF3A88}">
      <dgm:prSet/>
      <dgm:spPr/>
      <dgm:t>
        <a:bodyPr/>
        <a:lstStyle/>
        <a:p>
          <a:endParaRPr lang="en-US"/>
        </a:p>
      </dgm:t>
    </dgm:pt>
    <dgm:pt modelId="{8130210D-D0DC-4E20-B863-67A7185BA1D9}" type="pres">
      <dgm:prSet presAssocID="{973C1F6F-7884-47F8-A6D3-DE9F63A6DC1B}" presName="outerComposite" presStyleCnt="0">
        <dgm:presLayoutVars>
          <dgm:chMax val="5"/>
          <dgm:dir/>
          <dgm:resizeHandles val="exact"/>
        </dgm:presLayoutVars>
      </dgm:prSet>
      <dgm:spPr/>
    </dgm:pt>
    <dgm:pt modelId="{FE67E5A6-224E-4FE5-8AD7-3AA0C626571F}" type="pres">
      <dgm:prSet presAssocID="{973C1F6F-7884-47F8-A6D3-DE9F63A6DC1B}" presName="dummyMaxCanvas" presStyleCnt="0">
        <dgm:presLayoutVars/>
      </dgm:prSet>
      <dgm:spPr/>
    </dgm:pt>
    <dgm:pt modelId="{7A5917FE-2C96-4D01-8712-693F38ACA3BA}" type="pres">
      <dgm:prSet presAssocID="{973C1F6F-7884-47F8-A6D3-DE9F63A6DC1B}" presName="FourNodes_1" presStyleLbl="node1" presStyleIdx="0" presStyleCnt="4">
        <dgm:presLayoutVars>
          <dgm:bulletEnabled val="1"/>
        </dgm:presLayoutVars>
      </dgm:prSet>
      <dgm:spPr/>
    </dgm:pt>
    <dgm:pt modelId="{8332B572-A111-4AA4-ACF8-86899F355A51}" type="pres">
      <dgm:prSet presAssocID="{973C1F6F-7884-47F8-A6D3-DE9F63A6DC1B}" presName="FourNodes_2" presStyleLbl="node1" presStyleIdx="1" presStyleCnt="4">
        <dgm:presLayoutVars>
          <dgm:bulletEnabled val="1"/>
        </dgm:presLayoutVars>
      </dgm:prSet>
      <dgm:spPr/>
    </dgm:pt>
    <dgm:pt modelId="{AA4473E6-F6AC-4DD5-AF2B-EDA3559B4BB6}" type="pres">
      <dgm:prSet presAssocID="{973C1F6F-7884-47F8-A6D3-DE9F63A6DC1B}" presName="FourNodes_3" presStyleLbl="node1" presStyleIdx="2" presStyleCnt="4">
        <dgm:presLayoutVars>
          <dgm:bulletEnabled val="1"/>
        </dgm:presLayoutVars>
      </dgm:prSet>
      <dgm:spPr/>
    </dgm:pt>
    <dgm:pt modelId="{450CE1A2-69CB-4126-A19C-A8557A124E21}" type="pres">
      <dgm:prSet presAssocID="{973C1F6F-7884-47F8-A6D3-DE9F63A6DC1B}" presName="FourNodes_4" presStyleLbl="node1" presStyleIdx="3" presStyleCnt="4">
        <dgm:presLayoutVars>
          <dgm:bulletEnabled val="1"/>
        </dgm:presLayoutVars>
      </dgm:prSet>
      <dgm:spPr/>
    </dgm:pt>
    <dgm:pt modelId="{A2CBB506-5A0B-45E8-834A-A9EE935B03A1}" type="pres">
      <dgm:prSet presAssocID="{973C1F6F-7884-47F8-A6D3-DE9F63A6DC1B}" presName="FourConn_1-2" presStyleLbl="fgAccFollowNode1" presStyleIdx="0" presStyleCnt="3">
        <dgm:presLayoutVars>
          <dgm:bulletEnabled val="1"/>
        </dgm:presLayoutVars>
      </dgm:prSet>
      <dgm:spPr/>
    </dgm:pt>
    <dgm:pt modelId="{B6B65409-1475-4EC9-A932-1F9AED8F92A4}" type="pres">
      <dgm:prSet presAssocID="{973C1F6F-7884-47F8-A6D3-DE9F63A6DC1B}" presName="FourConn_2-3" presStyleLbl="fgAccFollowNode1" presStyleIdx="1" presStyleCnt="3">
        <dgm:presLayoutVars>
          <dgm:bulletEnabled val="1"/>
        </dgm:presLayoutVars>
      </dgm:prSet>
      <dgm:spPr/>
    </dgm:pt>
    <dgm:pt modelId="{37D2D7F1-9C81-402F-9FFD-26C30BB6CB1F}" type="pres">
      <dgm:prSet presAssocID="{973C1F6F-7884-47F8-A6D3-DE9F63A6DC1B}" presName="FourConn_3-4" presStyleLbl="fgAccFollowNode1" presStyleIdx="2" presStyleCnt="3">
        <dgm:presLayoutVars>
          <dgm:bulletEnabled val="1"/>
        </dgm:presLayoutVars>
      </dgm:prSet>
      <dgm:spPr/>
    </dgm:pt>
    <dgm:pt modelId="{072B1188-0A52-4A71-BC71-3398698454A9}" type="pres">
      <dgm:prSet presAssocID="{973C1F6F-7884-47F8-A6D3-DE9F63A6DC1B}" presName="FourNodes_1_text" presStyleLbl="node1" presStyleIdx="3" presStyleCnt="4">
        <dgm:presLayoutVars>
          <dgm:bulletEnabled val="1"/>
        </dgm:presLayoutVars>
      </dgm:prSet>
      <dgm:spPr/>
    </dgm:pt>
    <dgm:pt modelId="{93BBEE4D-2786-4C91-BD13-066B23FE5820}" type="pres">
      <dgm:prSet presAssocID="{973C1F6F-7884-47F8-A6D3-DE9F63A6DC1B}" presName="FourNodes_2_text" presStyleLbl="node1" presStyleIdx="3" presStyleCnt="4">
        <dgm:presLayoutVars>
          <dgm:bulletEnabled val="1"/>
        </dgm:presLayoutVars>
      </dgm:prSet>
      <dgm:spPr/>
    </dgm:pt>
    <dgm:pt modelId="{52FCB83E-824C-4AFD-9206-41FD66A02603}" type="pres">
      <dgm:prSet presAssocID="{973C1F6F-7884-47F8-A6D3-DE9F63A6DC1B}" presName="FourNodes_3_text" presStyleLbl="node1" presStyleIdx="3" presStyleCnt="4">
        <dgm:presLayoutVars>
          <dgm:bulletEnabled val="1"/>
        </dgm:presLayoutVars>
      </dgm:prSet>
      <dgm:spPr/>
    </dgm:pt>
    <dgm:pt modelId="{5A938D16-6ED8-42C5-BE1D-B826FFC32D45}" type="pres">
      <dgm:prSet presAssocID="{973C1F6F-7884-47F8-A6D3-DE9F63A6DC1B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E146006-446F-4C0F-A9EC-977DAECAE4F4}" type="presOf" srcId="{14FE8C0F-D736-427F-A240-5533E341C4E8}" destId="{5A938D16-6ED8-42C5-BE1D-B826FFC32D45}" srcOrd="1" destOrd="0" presId="urn:microsoft.com/office/officeart/2005/8/layout/vProcess5"/>
    <dgm:cxn modelId="{83E0D224-3E82-4B6B-8E39-2199374EDF78}" srcId="{973C1F6F-7884-47F8-A6D3-DE9F63A6DC1B}" destId="{FC2B60AF-25E0-4AF8-93B7-D6D28697818B}" srcOrd="2" destOrd="0" parTransId="{30AB6FE8-0B4C-420E-BD28-A18098886ECF}" sibTransId="{03DA8642-4BE3-4C62-9808-828732E65E93}"/>
    <dgm:cxn modelId="{8D0EFA3B-C78D-48E2-8097-02EB1C9A7827}" type="presOf" srcId="{32FC43FD-DCB2-4502-8CCF-4EB060A5169F}" destId="{B6B65409-1475-4EC9-A932-1F9AED8F92A4}" srcOrd="0" destOrd="0" presId="urn:microsoft.com/office/officeart/2005/8/layout/vProcess5"/>
    <dgm:cxn modelId="{AC073C72-E1FD-4F1F-B596-343E75D105E7}" srcId="{973C1F6F-7884-47F8-A6D3-DE9F63A6DC1B}" destId="{E03D3914-B66F-4222-BEAF-0176E9BF2702}" srcOrd="1" destOrd="0" parTransId="{BDD6DD94-EADE-45AD-870B-026C99DD9CF5}" sibTransId="{32FC43FD-DCB2-4502-8CCF-4EB060A5169F}"/>
    <dgm:cxn modelId="{6DCE5255-3C8E-48DA-A74B-9FCA9461C133}" type="presOf" srcId="{1B1522FC-3286-44A9-9808-54DF71276049}" destId="{7A5917FE-2C96-4D01-8712-693F38ACA3BA}" srcOrd="0" destOrd="0" presId="urn:microsoft.com/office/officeart/2005/8/layout/vProcess5"/>
    <dgm:cxn modelId="{23F84A7D-DAE6-4783-900F-1F44C9ACC18B}" type="presOf" srcId="{1EF0DFF4-457F-4CB5-A355-D7154141BBFF}" destId="{A2CBB506-5A0B-45E8-834A-A9EE935B03A1}" srcOrd="0" destOrd="0" presId="urn:microsoft.com/office/officeart/2005/8/layout/vProcess5"/>
    <dgm:cxn modelId="{7A520795-0A81-4CEF-A75F-AC5AFE14598B}" type="presOf" srcId="{FC2B60AF-25E0-4AF8-93B7-D6D28697818B}" destId="{AA4473E6-F6AC-4DD5-AF2B-EDA3559B4BB6}" srcOrd="0" destOrd="0" presId="urn:microsoft.com/office/officeart/2005/8/layout/vProcess5"/>
    <dgm:cxn modelId="{3C711EA6-2E3E-43F4-A5D2-34F715EF3A88}" srcId="{973C1F6F-7884-47F8-A6D3-DE9F63A6DC1B}" destId="{14FE8C0F-D736-427F-A240-5533E341C4E8}" srcOrd="3" destOrd="0" parTransId="{07D427B5-2A29-44EF-9878-85F6C712DC97}" sibTransId="{5BE10DC1-2507-41CC-8104-3F8012CBDCA1}"/>
    <dgm:cxn modelId="{4828FEB5-42FC-4FDC-8B67-E36E3DD3A227}" type="presOf" srcId="{1B1522FC-3286-44A9-9808-54DF71276049}" destId="{072B1188-0A52-4A71-BC71-3398698454A9}" srcOrd="1" destOrd="0" presId="urn:microsoft.com/office/officeart/2005/8/layout/vProcess5"/>
    <dgm:cxn modelId="{D5163AB6-6F3C-4959-91C0-17EFDA78B9C3}" type="presOf" srcId="{E03D3914-B66F-4222-BEAF-0176E9BF2702}" destId="{93BBEE4D-2786-4C91-BD13-066B23FE5820}" srcOrd="1" destOrd="0" presId="urn:microsoft.com/office/officeart/2005/8/layout/vProcess5"/>
    <dgm:cxn modelId="{BEE9ECB9-8A66-46EC-B5F2-CA01181CD283}" type="presOf" srcId="{03DA8642-4BE3-4C62-9808-828732E65E93}" destId="{37D2D7F1-9C81-402F-9FFD-26C30BB6CB1F}" srcOrd="0" destOrd="0" presId="urn:microsoft.com/office/officeart/2005/8/layout/vProcess5"/>
    <dgm:cxn modelId="{4CE8F4C0-B931-436E-B42F-A6B790808E44}" type="presOf" srcId="{E03D3914-B66F-4222-BEAF-0176E9BF2702}" destId="{8332B572-A111-4AA4-ACF8-86899F355A51}" srcOrd="0" destOrd="0" presId="urn:microsoft.com/office/officeart/2005/8/layout/vProcess5"/>
    <dgm:cxn modelId="{2B70BBC3-3743-4A9E-A6BC-0DDDF9A5F14E}" type="presOf" srcId="{14FE8C0F-D736-427F-A240-5533E341C4E8}" destId="{450CE1A2-69CB-4126-A19C-A8557A124E21}" srcOrd="0" destOrd="0" presId="urn:microsoft.com/office/officeart/2005/8/layout/vProcess5"/>
    <dgm:cxn modelId="{6D42E3C8-BC89-47E8-A5E8-6C62427501F5}" srcId="{973C1F6F-7884-47F8-A6D3-DE9F63A6DC1B}" destId="{1B1522FC-3286-44A9-9808-54DF71276049}" srcOrd="0" destOrd="0" parTransId="{71AD0DE7-DCDB-4F28-A0FF-456DD66796FC}" sibTransId="{1EF0DFF4-457F-4CB5-A355-D7154141BBFF}"/>
    <dgm:cxn modelId="{27CEDDD6-90BD-4353-B462-71076A917D34}" type="presOf" srcId="{973C1F6F-7884-47F8-A6D3-DE9F63A6DC1B}" destId="{8130210D-D0DC-4E20-B863-67A7185BA1D9}" srcOrd="0" destOrd="0" presId="urn:microsoft.com/office/officeart/2005/8/layout/vProcess5"/>
    <dgm:cxn modelId="{3C7BFCF1-DC3C-4AAE-8FEE-0F9DD00BAC00}" type="presOf" srcId="{FC2B60AF-25E0-4AF8-93B7-D6D28697818B}" destId="{52FCB83E-824C-4AFD-9206-41FD66A02603}" srcOrd="1" destOrd="0" presId="urn:microsoft.com/office/officeart/2005/8/layout/vProcess5"/>
    <dgm:cxn modelId="{485F59CA-C6F1-4B7C-8CB8-0991562B06CD}" type="presParOf" srcId="{8130210D-D0DC-4E20-B863-67A7185BA1D9}" destId="{FE67E5A6-224E-4FE5-8AD7-3AA0C626571F}" srcOrd="0" destOrd="0" presId="urn:microsoft.com/office/officeart/2005/8/layout/vProcess5"/>
    <dgm:cxn modelId="{811F34FD-FFF0-4F48-A158-C107CB56420D}" type="presParOf" srcId="{8130210D-D0DC-4E20-B863-67A7185BA1D9}" destId="{7A5917FE-2C96-4D01-8712-693F38ACA3BA}" srcOrd="1" destOrd="0" presId="urn:microsoft.com/office/officeart/2005/8/layout/vProcess5"/>
    <dgm:cxn modelId="{2101AB88-4826-49BF-8C5F-DC80CFD712C8}" type="presParOf" srcId="{8130210D-D0DC-4E20-B863-67A7185BA1D9}" destId="{8332B572-A111-4AA4-ACF8-86899F355A51}" srcOrd="2" destOrd="0" presId="urn:microsoft.com/office/officeart/2005/8/layout/vProcess5"/>
    <dgm:cxn modelId="{B30D50CA-F5D3-4AD3-88D2-B796EB14DF9A}" type="presParOf" srcId="{8130210D-D0DC-4E20-B863-67A7185BA1D9}" destId="{AA4473E6-F6AC-4DD5-AF2B-EDA3559B4BB6}" srcOrd="3" destOrd="0" presId="urn:microsoft.com/office/officeart/2005/8/layout/vProcess5"/>
    <dgm:cxn modelId="{9DAE14AE-8A36-4EA1-93B8-1612C11C7D63}" type="presParOf" srcId="{8130210D-D0DC-4E20-B863-67A7185BA1D9}" destId="{450CE1A2-69CB-4126-A19C-A8557A124E21}" srcOrd="4" destOrd="0" presId="urn:microsoft.com/office/officeart/2005/8/layout/vProcess5"/>
    <dgm:cxn modelId="{1B5065CA-676B-4F70-84D0-F7DF987A01FB}" type="presParOf" srcId="{8130210D-D0DC-4E20-B863-67A7185BA1D9}" destId="{A2CBB506-5A0B-45E8-834A-A9EE935B03A1}" srcOrd="5" destOrd="0" presId="urn:microsoft.com/office/officeart/2005/8/layout/vProcess5"/>
    <dgm:cxn modelId="{C465AADE-A090-4374-B860-6FFD4AB7B7F5}" type="presParOf" srcId="{8130210D-D0DC-4E20-B863-67A7185BA1D9}" destId="{B6B65409-1475-4EC9-A932-1F9AED8F92A4}" srcOrd="6" destOrd="0" presId="urn:microsoft.com/office/officeart/2005/8/layout/vProcess5"/>
    <dgm:cxn modelId="{8D44D56D-7136-4915-AB7D-B0C6B3B3400B}" type="presParOf" srcId="{8130210D-D0DC-4E20-B863-67A7185BA1D9}" destId="{37D2D7F1-9C81-402F-9FFD-26C30BB6CB1F}" srcOrd="7" destOrd="0" presId="urn:microsoft.com/office/officeart/2005/8/layout/vProcess5"/>
    <dgm:cxn modelId="{C739B84B-6BA8-4AF4-A220-6718B2747B57}" type="presParOf" srcId="{8130210D-D0DC-4E20-B863-67A7185BA1D9}" destId="{072B1188-0A52-4A71-BC71-3398698454A9}" srcOrd="8" destOrd="0" presId="urn:microsoft.com/office/officeart/2005/8/layout/vProcess5"/>
    <dgm:cxn modelId="{E7EA5AF2-2E08-4F77-8076-AA3CA5648C0B}" type="presParOf" srcId="{8130210D-D0DC-4E20-B863-67A7185BA1D9}" destId="{93BBEE4D-2786-4C91-BD13-066B23FE5820}" srcOrd="9" destOrd="0" presId="urn:microsoft.com/office/officeart/2005/8/layout/vProcess5"/>
    <dgm:cxn modelId="{F8B81913-6337-4199-A183-6E81D729988E}" type="presParOf" srcId="{8130210D-D0DC-4E20-B863-67A7185BA1D9}" destId="{52FCB83E-824C-4AFD-9206-41FD66A02603}" srcOrd="10" destOrd="0" presId="urn:microsoft.com/office/officeart/2005/8/layout/vProcess5"/>
    <dgm:cxn modelId="{7B9C6BAC-6224-4888-9EDD-A557D2A45FF7}" type="presParOf" srcId="{8130210D-D0DC-4E20-B863-67A7185BA1D9}" destId="{5A938D16-6ED8-42C5-BE1D-B826FFC32D4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E6F553-BB59-4D78-A2DE-2F9842B25E6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28B21C2-563B-4FEF-91A3-587A9D7F92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Awareness Series on Mental Health Services (Jan–Feb 2025) Conducted by Ms. Preeti Yadav to educate on emotional hygiene, signs of distress, and support-seeking.</a:t>
          </a:r>
        </a:p>
      </dgm:t>
    </dgm:pt>
    <dgm:pt modelId="{C90F99F8-075E-45F2-8BD5-135B328B758C}" type="parTrans" cxnId="{392FF5D4-E5D9-404E-8D41-75117D900BF0}">
      <dgm:prSet/>
      <dgm:spPr/>
      <dgm:t>
        <a:bodyPr/>
        <a:lstStyle/>
        <a:p>
          <a:endParaRPr lang="en-US"/>
        </a:p>
      </dgm:t>
    </dgm:pt>
    <dgm:pt modelId="{8395A111-745F-4D55-AD5F-575B95F2BF49}" type="sibTrans" cxnId="{392FF5D4-E5D9-404E-8D41-75117D900BF0}">
      <dgm:prSet/>
      <dgm:spPr/>
      <dgm:t>
        <a:bodyPr/>
        <a:lstStyle/>
        <a:p>
          <a:endParaRPr lang="en-US"/>
        </a:p>
      </dgm:t>
    </dgm:pt>
    <dgm:pt modelId="{7CBD413F-4A29-4D7B-B307-39634CC6DAE6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Special Workshop: Managing Rage &amp; Anger (18 Feb 2025) Facilitator: Ms. Kanchan Gaur (Psychologist, Founder, Samsara Foundation) Topics: Anger types, beliefs, health impact, CBT, grounding and breathing techniques.</a:t>
          </a:r>
          <a:endParaRPr lang="en-US"/>
        </a:p>
      </dgm:t>
    </dgm:pt>
    <dgm:pt modelId="{B24237F5-B773-43E5-A3C4-B6E3E8E16796}" type="parTrans" cxnId="{27DAF8F9-F521-460C-85D0-53E0403477A4}">
      <dgm:prSet/>
      <dgm:spPr/>
      <dgm:t>
        <a:bodyPr/>
        <a:lstStyle/>
        <a:p>
          <a:endParaRPr lang="en-US"/>
        </a:p>
      </dgm:t>
    </dgm:pt>
    <dgm:pt modelId="{506FF2D6-71C3-46D8-A39C-FC48B2E5C304}" type="sibTrans" cxnId="{27DAF8F9-F521-460C-85D0-53E0403477A4}">
      <dgm:prSet/>
      <dgm:spPr/>
      <dgm:t>
        <a:bodyPr/>
        <a:lstStyle/>
        <a:p>
          <a:endParaRPr lang="en-US"/>
        </a:p>
      </dgm:t>
    </dgm:pt>
    <dgm:pt modelId="{E327BD90-1D54-4BA3-B30A-E7CC8E5D46AE}" type="pres">
      <dgm:prSet presAssocID="{3FE6F553-BB59-4D78-A2DE-2F9842B25E60}" presName="root" presStyleCnt="0">
        <dgm:presLayoutVars>
          <dgm:dir/>
          <dgm:resizeHandles val="exact"/>
        </dgm:presLayoutVars>
      </dgm:prSet>
      <dgm:spPr/>
    </dgm:pt>
    <dgm:pt modelId="{85985323-7D64-4ABA-95FB-0BE9B25C7A24}" type="pres">
      <dgm:prSet presAssocID="{328B21C2-563B-4FEF-91A3-587A9D7F92BA}" presName="compNode" presStyleCnt="0"/>
      <dgm:spPr/>
    </dgm:pt>
    <dgm:pt modelId="{3EEA73FA-59C0-408A-B81D-191ABAAE01ED}" type="pres">
      <dgm:prSet presAssocID="{328B21C2-563B-4FEF-91A3-587A9D7F92BA}" presName="bgRect" presStyleLbl="bgShp" presStyleIdx="0" presStyleCnt="2"/>
      <dgm:spPr/>
    </dgm:pt>
    <dgm:pt modelId="{2EE66731-7505-4597-83CD-7ECFDB019250}" type="pres">
      <dgm:prSet presAssocID="{328B21C2-563B-4FEF-91A3-587A9D7F92B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A77CC1DF-5D7E-4A0B-9173-5519215FF537}" type="pres">
      <dgm:prSet presAssocID="{328B21C2-563B-4FEF-91A3-587A9D7F92BA}" presName="spaceRect" presStyleCnt="0"/>
      <dgm:spPr/>
    </dgm:pt>
    <dgm:pt modelId="{E17EE6A7-7255-41C0-BD9D-DC81B429AA98}" type="pres">
      <dgm:prSet presAssocID="{328B21C2-563B-4FEF-91A3-587A9D7F92BA}" presName="parTx" presStyleLbl="revTx" presStyleIdx="0" presStyleCnt="2">
        <dgm:presLayoutVars>
          <dgm:chMax val="0"/>
          <dgm:chPref val="0"/>
        </dgm:presLayoutVars>
      </dgm:prSet>
      <dgm:spPr/>
    </dgm:pt>
    <dgm:pt modelId="{3D9658E6-6BAC-4B38-9409-A471F3E8F5B0}" type="pres">
      <dgm:prSet presAssocID="{8395A111-745F-4D55-AD5F-575B95F2BF49}" presName="sibTrans" presStyleCnt="0"/>
      <dgm:spPr/>
    </dgm:pt>
    <dgm:pt modelId="{E40BEFB2-38FF-4090-A5AB-B21A1CA0A0A2}" type="pres">
      <dgm:prSet presAssocID="{7CBD413F-4A29-4D7B-B307-39634CC6DAE6}" presName="compNode" presStyleCnt="0"/>
      <dgm:spPr/>
    </dgm:pt>
    <dgm:pt modelId="{FC96898A-0542-4132-8E37-562BF32A0E1C}" type="pres">
      <dgm:prSet presAssocID="{7CBD413F-4A29-4D7B-B307-39634CC6DAE6}" presName="bgRect" presStyleLbl="bgShp" presStyleIdx="1" presStyleCnt="2"/>
      <dgm:spPr/>
    </dgm:pt>
    <dgm:pt modelId="{1247B113-39D4-4059-803E-E8617C84A2C6}" type="pres">
      <dgm:prSet presAssocID="{7CBD413F-4A29-4D7B-B307-39634CC6DAE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ry Face with No Fill"/>
        </a:ext>
      </dgm:extLst>
    </dgm:pt>
    <dgm:pt modelId="{BFC5B647-8B7C-4595-A97D-ABECE988E52B}" type="pres">
      <dgm:prSet presAssocID="{7CBD413F-4A29-4D7B-B307-39634CC6DAE6}" presName="spaceRect" presStyleCnt="0"/>
      <dgm:spPr/>
    </dgm:pt>
    <dgm:pt modelId="{8162D658-66B9-407D-87F4-E3607D918870}" type="pres">
      <dgm:prSet presAssocID="{7CBD413F-4A29-4D7B-B307-39634CC6DAE6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C3FBE09-B840-460E-8264-8983F3B9E99F}" type="presOf" srcId="{7CBD413F-4A29-4D7B-B307-39634CC6DAE6}" destId="{8162D658-66B9-407D-87F4-E3607D918870}" srcOrd="0" destOrd="0" presId="urn:microsoft.com/office/officeart/2018/2/layout/IconVerticalSolidList"/>
    <dgm:cxn modelId="{3279183A-332B-48F8-A46A-D9BA4AF67B1B}" type="presOf" srcId="{328B21C2-563B-4FEF-91A3-587A9D7F92BA}" destId="{E17EE6A7-7255-41C0-BD9D-DC81B429AA98}" srcOrd="0" destOrd="0" presId="urn:microsoft.com/office/officeart/2018/2/layout/IconVerticalSolidList"/>
    <dgm:cxn modelId="{6E7C446C-F18A-4480-B21E-EE9B3D2316A5}" type="presOf" srcId="{3FE6F553-BB59-4D78-A2DE-2F9842B25E60}" destId="{E327BD90-1D54-4BA3-B30A-E7CC8E5D46AE}" srcOrd="0" destOrd="0" presId="urn:microsoft.com/office/officeart/2018/2/layout/IconVerticalSolidList"/>
    <dgm:cxn modelId="{392FF5D4-E5D9-404E-8D41-75117D900BF0}" srcId="{3FE6F553-BB59-4D78-A2DE-2F9842B25E60}" destId="{328B21C2-563B-4FEF-91A3-587A9D7F92BA}" srcOrd="0" destOrd="0" parTransId="{C90F99F8-075E-45F2-8BD5-135B328B758C}" sibTransId="{8395A111-745F-4D55-AD5F-575B95F2BF49}"/>
    <dgm:cxn modelId="{27DAF8F9-F521-460C-85D0-53E0403477A4}" srcId="{3FE6F553-BB59-4D78-A2DE-2F9842B25E60}" destId="{7CBD413F-4A29-4D7B-B307-39634CC6DAE6}" srcOrd="1" destOrd="0" parTransId="{B24237F5-B773-43E5-A3C4-B6E3E8E16796}" sibTransId="{506FF2D6-71C3-46D8-A39C-FC48B2E5C304}"/>
    <dgm:cxn modelId="{8EC47E9D-2EE0-4C01-B25B-CDAB87FBFE97}" type="presParOf" srcId="{E327BD90-1D54-4BA3-B30A-E7CC8E5D46AE}" destId="{85985323-7D64-4ABA-95FB-0BE9B25C7A24}" srcOrd="0" destOrd="0" presId="urn:microsoft.com/office/officeart/2018/2/layout/IconVerticalSolidList"/>
    <dgm:cxn modelId="{78E486E6-BB28-4570-96E0-1F8AA371B4D8}" type="presParOf" srcId="{85985323-7D64-4ABA-95FB-0BE9B25C7A24}" destId="{3EEA73FA-59C0-408A-B81D-191ABAAE01ED}" srcOrd="0" destOrd="0" presId="urn:microsoft.com/office/officeart/2018/2/layout/IconVerticalSolidList"/>
    <dgm:cxn modelId="{32BC5967-8F40-4910-9A08-9EB3172E35A6}" type="presParOf" srcId="{85985323-7D64-4ABA-95FB-0BE9B25C7A24}" destId="{2EE66731-7505-4597-83CD-7ECFDB019250}" srcOrd="1" destOrd="0" presId="urn:microsoft.com/office/officeart/2018/2/layout/IconVerticalSolidList"/>
    <dgm:cxn modelId="{7318A596-D641-401D-8ADE-6EFA648B8CD1}" type="presParOf" srcId="{85985323-7D64-4ABA-95FB-0BE9B25C7A24}" destId="{A77CC1DF-5D7E-4A0B-9173-5519215FF537}" srcOrd="2" destOrd="0" presId="urn:microsoft.com/office/officeart/2018/2/layout/IconVerticalSolidList"/>
    <dgm:cxn modelId="{48EBAFBF-442F-4A91-9D21-CA075D21A746}" type="presParOf" srcId="{85985323-7D64-4ABA-95FB-0BE9B25C7A24}" destId="{E17EE6A7-7255-41C0-BD9D-DC81B429AA98}" srcOrd="3" destOrd="0" presId="urn:microsoft.com/office/officeart/2018/2/layout/IconVerticalSolidList"/>
    <dgm:cxn modelId="{CD4D7C6A-B9DF-4F5D-9626-2D7835075F2C}" type="presParOf" srcId="{E327BD90-1D54-4BA3-B30A-E7CC8E5D46AE}" destId="{3D9658E6-6BAC-4B38-9409-A471F3E8F5B0}" srcOrd="1" destOrd="0" presId="urn:microsoft.com/office/officeart/2018/2/layout/IconVerticalSolidList"/>
    <dgm:cxn modelId="{C970E751-A4CD-43E3-9E2A-349737734F3F}" type="presParOf" srcId="{E327BD90-1D54-4BA3-B30A-E7CC8E5D46AE}" destId="{E40BEFB2-38FF-4090-A5AB-B21A1CA0A0A2}" srcOrd="2" destOrd="0" presId="urn:microsoft.com/office/officeart/2018/2/layout/IconVerticalSolidList"/>
    <dgm:cxn modelId="{C8DBBD0A-F51C-49AA-A207-BE6FD7C6605C}" type="presParOf" srcId="{E40BEFB2-38FF-4090-A5AB-B21A1CA0A0A2}" destId="{FC96898A-0542-4132-8E37-562BF32A0E1C}" srcOrd="0" destOrd="0" presId="urn:microsoft.com/office/officeart/2018/2/layout/IconVerticalSolidList"/>
    <dgm:cxn modelId="{5D91EB39-1ECA-47EB-B607-0CB07948EC34}" type="presParOf" srcId="{E40BEFB2-38FF-4090-A5AB-B21A1CA0A0A2}" destId="{1247B113-39D4-4059-803E-E8617C84A2C6}" srcOrd="1" destOrd="0" presId="urn:microsoft.com/office/officeart/2018/2/layout/IconVerticalSolidList"/>
    <dgm:cxn modelId="{B4942990-E082-416B-B246-821C7D03800F}" type="presParOf" srcId="{E40BEFB2-38FF-4090-A5AB-B21A1CA0A0A2}" destId="{BFC5B647-8B7C-4595-A97D-ABECE988E52B}" srcOrd="2" destOrd="0" presId="urn:microsoft.com/office/officeart/2018/2/layout/IconVerticalSolidList"/>
    <dgm:cxn modelId="{58803971-1C8D-4B9B-BE75-20AFDD326723}" type="presParOf" srcId="{E40BEFB2-38FF-4090-A5AB-B21A1CA0A0A2}" destId="{8162D658-66B9-407D-87F4-E3607D9188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439870-5405-4E68-BBA6-BBBDC6C3E6E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3816591-706F-4EF6-94AC-775A4976908E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Yoga for Stress &amp; Anxiety</a:t>
          </a:r>
          <a:endParaRPr lang="en-US"/>
        </a:p>
      </dgm:t>
    </dgm:pt>
    <dgm:pt modelId="{C9B6FEBF-1232-4267-854A-E463115AF59D}" type="parTrans" cxnId="{456991D0-3A4A-4B65-B8C0-BB11A5CD8DCD}">
      <dgm:prSet/>
      <dgm:spPr/>
      <dgm:t>
        <a:bodyPr/>
        <a:lstStyle/>
        <a:p>
          <a:endParaRPr lang="en-US"/>
        </a:p>
      </dgm:t>
    </dgm:pt>
    <dgm:pt modelId="{CA06D144-A8FA-4783-9015-69B5E5BF446C}" type="sibTrans" cxnId="{456991D0-3A4A-4B65-B8C0-BB11A5CD8DCD}">
      <dgm:prSet/>
      <dgm:spPr/>
      <dgm:t>
        <a:bodyPr/>
        <a:lstStyle/>
        <a:p>
          <a:endParaRPr lang="en-US"/>
        </a:p>
      </dgm:t>
    </dgm:pt>
    <dgm:pt modelId="{0BB4CE83-81CE-4192-8602-F415E16CE8D0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Counselling Skills Training for Faculty</a:t>
          </a:r>
          <a:endParaRPr lang="en-US"/>
        </a:p>
      </dgm:t>
    </dgm:pt>
    <dgm:pt modelId="{82BB50FB-F82A-4D9B-BC14-0F0F0C47055C}" type="parTrans" cxnId="{219EEF19-6004-4BA6-9D2B-823D21BAC5A3}">
      <dgm:prSet/>
      <dgm:spPr/>
      <dgm:t>
        <a:bodyPr/>
        <a:lstStyle/>
        <a:p>
          <a:endParaRPr lang="en-US"/>
        </a:p>
      </dgm:t>
    </dgm:pt>
    <dgm:pt modelId="{331660AC-2300-466C-AE19-A4D4A4BF64DA}" type="sibTrans" cxnId="{219EEF19-6004-4BA6-9D2B-823D21BAC5A3}">
      <dgm:prSet/>
      <dgm:spPr/>
      <dgm:t>
        <a:bodyPr/>
        <a:lstStyle/>
        <a:p>
          <a:endParaRPr lang="en-US"/>
        </a:p>
      </dgm:t>
    </dgm:pt>
    <dgm:pt modelId="{9E7D79E2-37E6-4DFC-B13B-8BD9F71FC2B0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Relationship Skills &amp; Emotional Wellness</a:t>
          </a:r>
          <a:endParaRPr lang="en-US"/>
        </a:p>
      </dgm:t>
    </dgm:pt>
    <dgm:pt modelId="{2F387013-ADC2-4C94-9924-173BC13E65DD}" type="parTrans" cxnId="{16D55DFF-949B-41D4-8C36-6DE46E784D70}">
      <dgm:prSet/>
      <dgm:spPr/>
      <dgm:t>
        <a:bodyPr/>
        <a:lstStyle/>
        <a:p>
          <a:endParaRPr lang="en-US"/>
        </a:p>
      </dgm:t>
    </dgm:pt>
    <dgm:pt modelId="{9CBC326C-E7A1-4C43-9D0E-117A9CA13FCD}" type="sibTrans" cxnId="{16D55DFF-949B-41D4-8C36-6DE46E784D70}">
      <dgm:prSet/>
      <dgm:spPr/>
      <dgm:t>
        <a:bodyPr/>
        <a:lstStyle/>
        <a:p>
          <a:endParaRPr lang="en-US"/>
        </a:p>
      </dgm:t>
    </dgm:pt>
    <dgm:pt modelId="{E8C7D36D-B242-4D3D-8719-C69478FDDD71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Youth Day Celebrations</a:t>
          </a:r>
          <a:endParaRPr lang="en-US" dirty="0"/>
        </a:p>
      </dgm:t>
    </dgm:pt>
    <dgm:pt modelId="{556F780F-A88E-44B0-8FFA-670F88CE82FC}" type="parTrans" cxnId="{C37F566B-2CD9-4203-9DA9-559A344F7751}">
      <dgm:prSet/>
      <dgm:spPr/>
      <dgm:t>
        <a:bodyPr/>
        <a:lstStyle/>
        <a:p>
          <a:endParaRPr lang="en-US"/>
        </a:p>
      </dgm:t>
    </dgm:pt>
    <dgm:pt modelId="{7EF062AF-745F-41CE-9551-08E8F93E3E11}" type="sibTrans" cxnId="{C37F566B-2CD9-4203-9DA9-559A344F7751}">
      <dgm:prSet/>
      <dgm:spPr/>
      <dgm:t>
        <a:bodyPr/>
        <a:lstStyle/>
        <a:p>
          <a:endParaRPr lang="en-US"/>
        </a:p>
      </dgm:t>
    </dgm:pt>
    <dgm:pt modelId="{5070A291-DED9-4B76-8274-C0D0A6F7BD5A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Meditation and Heartfulness via Chetna Society (with ISKCON)</a:t>
          </a:r>
          <a:endParaRPr lang="en-US"/>
        </a:p>
      </dgm:t>
    </dgm:pt>
    <dgm:pt modelId="{5D0C27BE-30AC-4A30-B7FA-D3A997274211}" type="parTrans" cxnId="{D8A2DA1B-16A5-4957-B361-F797200F1207}">
      <dgm:prSet/>
      <dgm:spPr/>
      <dgm:t>
        <a:bodyPr/>
        <a:lstStyle/>
        <a:p>
          <a:endParaRPr lang="en-US"/>
        </a:p>
      </dgm:t>
    </dgm:pt>
    <dgm:pt modelId="{8C2B0EB9-0382-47E0-8891-CF62FAFCFA0E}" type="sibTrans" cxnId="{D8A2DA1B-16A5-4957-B361-F797200F1207}">
      <dgm:prSet/>
      <dgm:spPr/>
      <dgm:t>
        <a:bodyPr/>
        <a:lstStyle/>
        <a:p>
          <a:endParaRPr lang="en-US"/>
        </a:p>
      </dgm:t>
    </dgm:pt>
    <dgm:pt modelId="{658A884A-7328-4B47-87B9-05B16DEAB4AD}">
      <dgm:prSet/>
      <dgm:spPr/>
      <dgm:t>
        <a:bodyPr/>
        <a:lstStyle/>
        <a:p>
          <a:pPr>
            <a:lnSpc>
              <a:spcPct val="100000"/>
            </a:lnSpc>
          </a:pPr>
          <a:r>
            <a:rPr lang="en-IN"/>
            <a:t> Mental Health Festival Visit (AIIMS Delhi)</a:t>
          </a:r>
          <a:endParaRPr lang="en-US" dirty="0"/>
        </a:p>
      </dgm:t>
    </dgm:pt>
    <dgm:pt modelId="{5CB9BEB8-B542-43B3-AF71-D2EBD5D21951}" type="parTrans" cxnId="{FB00F0AB-519A-458F-A7E0-9A04D04CE4FB}">
      <dgm:prSet/>
      <dgm:spPr/>
      <dgm:t>
        <a:bodyPr/>
        <a:lstStyle/>
        <a:p>
          <a:endParaRPr lang="en-IN"/>
        </a:p>
      </dgm:t>
    </dgm:pt>
    <dgm:pt modelId="{D5033B81-6846-4981-838C-FDA478C9E909}" type="sibTrans" cxnId="{FB00F0AB-519A-458F-A7E0-9A04D04CE4FB}">
      <dgm:prSet/>
      <dgm:spPr/>
      <dgm:t>
        <a:bodyPr/>
        <a:lstStyle/>
        <a:p>
          <a:endParaRPr lang="en-IN"/>
        </a:p>
      </dgm:t>
    </dgm:pt>
    <dgm:pt modelId="{64182EE4-6078-4947-A716-DC11508D0FA2}" type="pres">
      <dgm:prSet presAssocID="{C4439870-5405-4E68-BBA6-BBBDC6C3E6E6}" presName="root" presStyleCnt="0">
        <dgm:presLayoutVars>
          <dgm:dir/>
          <dgm:resizeHandles val="exact"/>
        </dgm:presLayoutVars>
      </dgm:prSet>
      <dgm:spPr/>
    </dgm:pt>
    <dgm:pt modelId="{590EB3C4-7760-4822-BE0E-44BEBE25825C}" type="pres">
      <dgm:prSet presAssocID="{83816591-706F-4EF6-94AC-775A4976908E}" presName="compNode" presStyleCnt="0"/>
      <dgm:spPr/>
    </dgm:pt>
    <dgm:pt modelId="{FDABF677-73DE-49AC-87DA-F0ED6D1AF4D8}" type="pres">
      <dgm:prSet presAssocID="{83816591-706F-4EF6-94AC-775A4976908E}" presName="bgRect" presStyleLbl="bgShp" presStyleIdx="0" presStyleCnt="6"/>
      <dgm:spPr/>
    </dgm:pt>
    <dgm:pt modelId="{D981F281-073D-493A-99E1-CAF97B9D2749}" type="pres">
      <dgm:prSet presAssocID="{83816591-706F-4EF6-94AC-775A4976908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CAD8DF01-F5B9-4EFD-9517-04579C5C7509}" type="pres">
      <dgm:prSet presAssocID="{83816591-706F-4EF6-94AC-775A4976908E}" presName="spaceRect" presStyleCnt="0"/>
      <dgm:spPr/>
    </dgm:pt>
    <dgm:pt modelId="{AD041825-A3D7-40C7-8D85-06C6A073A965}" type="pres">
      <dgm:prSet presAssocID="{83816591-706F-4EF6-94AC-775A4976908E}" presName="parTx" presStyleLbl="revTx" presStyleIdx="0" presStyleCnt="6">
        <dgm:presLayoutVars>
          <dgm:chMax val="0"/>
          <dgm:chPref val="0"/>
        </dgm:presLayoutVars>
      </dgm:prSet>
      <dgm:spPr/>
    </dgm:pt>
    <dgm:pt modelId="{72CF838D-59FB-4A0D-8252-6C1F980EBE17}" type="pres">
      <dgm:prSet presAssocID="{CA06D144-A8FA-4783-9015-69B5E5BF446C}" presName="sibTrans" presStyleCnt="0"/>
      <dgm:spPr/>
    </dgm:pt>
    <dgm:pt modelId="{48971957-3C2F-4B54-B7E7-ACB29346795A}" type="pres">
      <dgm:prSet presAssocID="{0BB4CE83-81CE-4192-8602-F415E16CE8D0}" presName="compNode" presStyleCnt="0"/>
      <dgm:spPr/>
    </dgm:pt>
    <dgm:pt modelId="{2BF9E79E-0946-428C-A129-B6EFEA77DD11}" type="pres">
      <dgm:prSet presAssocID="{0BB4CE83-81CE-4192-8602-F415E16CE8D0}" presName="bgRect" presStyleLbl="bgShp" presStyleIdx="1" presStyleCnt="6"/>
      <dgm:spPr/>
    </dgm:pt>
    <dgm:pt modelId="{3A4B2A65-3BDB-47EF-8B91-033B4E96D37F}" type="pres">
      <dgm:prSet presAssocID="{0BB4CE83-81CE-4192-8602-F415E16CE8D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DBC8E8C-8F23-4AE6-A765-C10195009901}" type="pres">
      <dgm:prSet presAssocID="{0BB4CE83-81CE-4192-8602-F415E16CE8D0}" presName="spaceRect" presStyleCnt="0"/>
      <dgm:spPr/>
    </dgm:pt>
    <dgm:pt modelId="{AE1B9931-2B90-4236-BD89-C6A69F08518C}" type="pres">
      <dgm:prSet presAssocID="{0BB4CE83-81CE-4192-8602-F415E16CE8D0}" presName="parTx" presStyleLbl="revTx" presStyleIdx="1" presStyleCnt="6">
        <dgm:presLayoutVars>
          <dgm:chMax val="0"/>
          <dgm:chPref val="0"/>
        </dgm:presLayoutVars>
      </dgm:prSet>
      <dgm:spPr/>
    </dgm:pt>
    <dgm:pt modelId="{30D7FAB0-7E61-4205-834D-98E8A5A07943}" type="pres">
      <dgm:prSet presAssocID="{331660AC-2300-466C-AE19-A4D4A4BF64DA}" presName="sibTrans" presStyleCnt="0"/>
      <dgm:spPr/>
    </dgm:pt>
    <dgm:pt modelId="{58730F2D-582F-431F-84F0-90CEAFA4C848}" type="pres">
      <dgm:prSet presAssocID="{9E7D79E2-37E6-4DFC-B13B-8BD9F71FC2B0}" presName="compNode" presStyleCnt="0"/>
      <dgm:spPr/>
    </dgm:pt>
    <dgm:pt modelId="{28D4753C-BBD2-4DA9-A5C1-84F734DB5D24}" type="pres">
      <dgm:prSet presAssocID="{9E7D79E2-37E6-4DFC-B13B-8BD9F71FC2B0}" presName="bgRect" presStyleLbl="bgShp" presStyleIdx="2" presStyleCnt="6"/>
      <dgm:spPr/>
    </dgm:pt>
    <dgm:pt modelId="{7B2EB8E5-1A47-4138-96DF-3614A2FBDB4B}" type="pres">
      <dgm:prSet presAssocID="{9E7D79E2-37E6-4DFC-B13B-8BD9F71FC2B0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6F810891-AFAE-49F4-9383-9DAD34F1CF54}" type="pres">
      <dgm:prSet presAssocID="{9E7D79E2-37E6-4DFC-B13B-8BD9F71FC2B0}" presName="spaceRect" presStyleCnt="0"/>
      <dgm:spPr/>
    </dgm:pt>
    <dgm:pt modelId="{A5A848B9-7C81-4EFF-BCAD-53BEFF208C5E}" type="pres">
      <dgm:prSet presAssocID="{9E7D79E2-37E6-4DFC-B13B-8BD9F71FC2B0}" presName="parTx" presStyleLbl="revTx" presStyleIdx="2" presStyleCnt="6">
        <dgm:presLayoutVars>
          <dgm:chMax val="0"/>
          <dgm:chPref val="0"/>
        </dgm:presLayoutVars>
      </dgm:prSet>
      <dgm:spPr/>
    </dgm:pt>
    <dgm:pt modelId="{8356F449-0A5C-42C0-8F40-2B5678AC46D3}" type="pres">
      <dgm:prSet presAssocID="{9CBC326C-E7A1-4C43-9D0E-117A9CA13FCD}" presName="sibTrans" presStyleCnt="0"/>
      <dgm:spPr/>
    </dgm:pt>
    <dgm:pt modelId="{C6BC76C7-122E-410A-A0EB-4AA97078185C}" type="pres">
      <dgm:prSet presAssocID="{E8C7D36D-B242-4D3D-8719-C69478FDDD71}" presName="compNode" presStyleCnt="0"/>
      <dgm:spPr/>
    </dgm:pt>
    <dgm:pt modelId="{2DEAC9F5-2DFF-475D-990A-AE4D7040FA0F}" type="pres">
      <dgm:prSet presAssocID="{E8C7D36D-B242-4D3D-8719-C69478FDDD71}" presName="bgRect" presStyleLbl="bgShp" presStyleIdx="3" presStyleCnt="6"/>
      <dgm:spPr/>
    </dgm:pt>
    <dgm:pt modelId="{63E171E4-7FB0-4978-BB5F-F844E6449C9E}" type="pres">
      <dgm:prSet presAssocID="{E8C7D36D-B242-4D3D-8719-C69478FDDD71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gon Dance"/>
        </a:ext>
      </dgm:extLst>
    </dgm:pt>
    <dgm:pt modelId="{8F88E8EE-16CA-4D3A-844B-813584934769}" type="pres">
      <dgm:prSet presAssocID="{E8C7D36D-B242-4D3D-8719-C69478FDDD71}" presName="spaceRect" presStyleCnt="0"/>
      <dgm:spPr/>
    </dgm:pt>
    <dgm:pt modelId="{E6007E2B-47BA-4803-A361-FC23F6CFF3A5}" type="pres">
      <dgm:prSet presAssocID="{E8C7D36D-B242-4D3D-8719-C69478FDDD71}" presName="parTx" presStyleLbl="revTx" presStyleIdx="3" presStyleCnt="6">
        <dgm:presLayoutVars>
          <dgm:chMax val="0"/>
          <dgm:chPref val="0"/>
        </dgm:presLayoutVars>
      </dgm:prSet>
      <dgm:spPr/>
    </dgm:pt>
    <dgm:pt modelId="{CA639D67-73CE-4F48-A086-FD8BD071D5AC}" type="pres">
      <dgm:prSet presAssocID="{7EF062AF-745F-41CE-9551-08E8F93E3E11}" presName="sibTrans" presStyleCnt="0"/>
      <dgm:spPr/>
    </dgm:pt>
    <dgm:pt modelId="{CE2ED0E3-F3DB-4645-9800-60D4CD42B09E}" type="pres">
      <dgm:prSet presAssocID="{658A884A-7328-4B47-87B9-05B16DEAB4AD}" presName="compNode" presStyleCnt="0"/>
      <dgm:spPr/>
    </dgm:pt>
    <dgm:pt modelId="{A324CD1D-0158-49CF-AB43-D8C9304E3DF1}" type="pres">
      <dgm:prSet presAssocID="{658A884A-7328-4B47-87B9-05B16DEAB4AD}" presName="bgRect" presStyleLbl="bgShp" presStyleIdx="4" presStyleCnt="6"/>
      <dgm:spPr/>
    </dgm:pt>
    <dgm:pt modelId="{16FA034D-6C03-4D11-8192-EDB63ACF7621}" type="pres">
      <dgm:prSet presAssocID="{658A884A-7328-4B47-87B9-05B16DEAB4AD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in with solid fill"/>
        </a:ext>
      </dgm:extLst>
    </dgm:pt>
    <dgm:pt modelId="{32B0414C-FFAF-44D5-81F4-9951660B364A}" type="pres">
      <dgm:prSet presAssocID="{658A884A-7328-4B47-87B9-05B16DEAB4AD}" presName="spaceRect" presStyleCnt="0"/>
      <dgm:spPr/>
    </dgm:pt>
    <dgm:pt modelId="{94AE16A7-E403-4567-990A-67803A254476}" type="pres">
      <dgm:prSet presAssocID="{658A884A-7328-4B47-87B9-05B16DEAB4AD}" presName="parTx" presStyleLbl="revTx" presStyleIdx="4" presStyleCnt="6">
        <dgm:presLayoutVars>
          <dgm:chMax val="0"/>
          <dgm:chPref val="0"/>
        </dgm:presLayoutVars>
      </dgm:prSet>
      <dgm:spPr/>
    </dgm:pt>
    <dgm:pt modelId="{9C565133-074C-402D-A7DA-2866BB294947}" type="pres">
      <dgm:prSet presAssocID="{D5033B81-6846-4981-838C-FDA478C9E909}" presName="sibTrans" presStyleCnt="0"/>
      <dgm:spPr/>
    </dgm:pt>
    <dgm:pt modelId="{E3512912-937E-4F9B-BEB8-841340158173}" type="pres">
      <dgm:prSet presAssocID="{5070A291-DED9-4B76-8274-C0D0A6F7BD5A}" presName="compNode" presStyleCnt="0"/>
      <dgm:spPr/>
    </dgm:pt>
    <dgm:pt modelId="{5FB70E38-E9D2-430A-9E40-341BF0D1D78E}" type="pres">
      <dgm:prSet presAssocID="{5070A291-DED9-4B76-8274-C0D0A6F7BD5A}" presName="bgRect" presStyleLbl="bgShp" presStyleIdx="5" presStyleCnt="6"/>
      <dgm:spPr/>
    </dgm:pt>
    <dgm:pt modelId="{B9043DE7-C266-4CA1-AA15-59B15B423C87}" type="pres">
      <dgm:prSet presAssocID="{5070A291-DED9-4B76-8274-C0D0A6F7BD5A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B73A20A2-A1C4-466C-B3C5-171585E44241}" type="pres">
      <dgm:prSet presAssocID="{5070A291-DED9-4B76-8274-C0D0A6F7BD5A}" presName="spaceRect" presStyleCnt="0"/>
      <dgm:spPr/>
    </dgm:pt>
    <dgm:pt modelId="{0759445F-DF13-49E4-AC1C-9A01D0BFE575}" type="pres">
      <dgm:prSet presAssocID="{5070A291-DED9-4B76-8274-C0D0A6F7BD5A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C059D312-F451-449C-AC60-1E99A0E60C68}" type="presOf" srcId="{5070A291-DED9-4B76-8274-C0D0A6F7BD5A}" destId="{0759445F-DF13-49E4-AC1C-9A01D0BFE575}" srcOrd="0" destOrd="0" presId="urn:microsoft.com/office/officeart/2018/2/layout/IconVerticalSolidList"/>
    <dgm:cxn modelId="{897FF313-95EA-4018-8F09-E42279C14465}" type="presOf" srcId="{0BB4CE83-81CE-4192-8602-F415E16CE8D0}" destId="{AE1B9931-2B90-4236-BD89-C6A69F08518C}" srcOrd="0" destOrd="0" presId="urn:microsoft.com/office/officeart/2018/2/layout/IconVerticalSolidList"/>
    <dgm:cxn modelId="{219EEF19-6004-4BA6-9D2B-823D21BAC5A3}" srcId="{C4439870-5405-4E68-BBA6-BBBDC6C3E6E6}" destId="{0BB4CE83-81CE-4192-8602-F415E16CE8D0}" srcOrd="1" destOrd="0" parTransId="{82BB50FB-F82A-4D9B-BC14-0F0F0C47055C}" sibTransId="{331660AC-2300-466C-AE19-A4D4A4BF64DA}"/>
    <dgm:cxn modelId="{D8A2DA1B-16A5-4957-B361-F797200F1207}" srcId="{C4439870-5405-4E68-BBA6-BBBDC6C3E6E6}" destId="{5070A291-DED9-4B76-8274-C0D0A6F7BD5A}" srcOrd="5" destOrd="0" parTransId="{5D0C27BE-30AC-4A30-B7FA-D3A997274211}" sibTransId="{8C2B0EB9-0382-47E0-8891-CF62FAFCFA0E}"/>
    <dgm:cxn modelId="{60FAA52D-F387-4D9C-9F15-24F3E211C06E}" type="presOf" srcId="{83816591-706F-4EF6-94AC-775A4976908E}" destId="{AD041825-A3D7-40C7-8D85-06C6A073A965}" srcOrd="0" destOrd="0" presId="urn:microsoft.com/office/officeart/2018/2/layout/IconVerticalSolidList"/>
    <dgm:cxn modelId="{71EEC765-5004-47A5-83D1-E419A3D59EB6}" type="presOf" srcId="{9E7D79E2-37E6-4DFC-B13B-8BD9F71FC2B0}" destId="{A5A848B9-7C81-4EFF-BCAD-53BEFF208C5E}" srcOrd="0" destOrd="0" presId="urn:microsoft.com/office/officeart/2018/2/layout/IconVerticalSolidList"/>
    <dgm:cxn modelId="{C37F566B-2CD9-4203-9DA9-559A344F7751}" srcId="{C4439870-5405-4E68-BBA6-BBBDC6C3E6E6}" destId="{E8C7D36D-B242-4D3D-8719-C69478FDDD71}" srcOrd="3" destOrd="0" parTransId="{556F780F-A88E-44B0-8FFA-670F88CE82FC}" sibTransId="{7EF062AF-745F-41CE-9551-08E8F93E3E11}"/>
    <dgm:cxn modelId="{49374A55-FD5A-4D41-8339-1D051B30DD90}" type="presOf" srcId="{658A884A-7328-4B47-87B9-05B16DEAB4AD}" destId="{94AE16A7-E403-4567-990A-67803A254476}" srcOrd="0" destOrd="0" presId="urn:microsoft.com/office/officeart/2018/2/layout/IconVerticalSolidList"/>
    <dgm:cxn modelId="{A23DDA8C-41A5-422D-B323-91AB30C54B87}" type="presOf" srcId="{C4439870-5405-4E68-BBA6-BBBDC6C3E6E6}" destId="{64182EE4-6078-4947-A716-DC11508D0FA2}" srcOrd="0" destOrd="0" presId="urn:microsoft.com/office/officeart/2018/2/layout/IconVerticalSolidList"/>
    <dgm:cxn modelId="{FB00F0AB-519A-458F-A7E0-9A04D04CE4FB}" srcId="{C4439870-5405-4E68-BBA6-BBBDC6C3E6E6}" destId="{658A884A-7328-4B47-87B9-05B16DEAB4AD}" srcOrd="4" destOrd="0" parTransId="{5CB9BEB8-B542-43B3-AF71-D2EBD5D21951}" sibTransId="{D5033B81-6846-4981-838C-FDA478C9E909}"/>
    <dgm:cxn modelId="{456991D0-3A4A-4B65-B8C0-BB11A5CD8DCD}" srcId="{C4439870-5405-4E68-BBA6-BBBDC6C3E6E6}" destId="{83816591-706F-4EF6-94AC-775A4976908E}" srcOrd="0" destOrd="0" parTransId="{C9B6FEBF-1232-4267-854A-E463115AF59D}" sibTransId="{CA06D144-A8FA-4783-9015-69B5E5BF446C}"/>
    <dgm:cxn modelId="{8A3998D1-0706-4AF1-979C-90A0C0B1CA6D}" type="presOf" srcId="{E8C7D36D-B242-4D3D-8719-C69478FDDD71}" destId="{E6007E2B-47BA-4803-A361-FC23F6CFF3A5}" srcOrd="0" destOrd="0" presId="urn:microsoft.com/office/officeart/2018/2/layout/IconVerticalSolidList"/>
    <dgm:cxn modelId="{16D55DFF-949B-41D4-8C36-6DE46E784D70}" srcId="{C4439870-5405-4E68-BBA6-BBBDC6C3E6E6}" destId="{9E7D79E2-37E6-4DFC-B13B-8BD9F71FC2B0}" srcOrd="2" destOrd="0" parTransId="{2F387013-ADC2-4C94-9924-173BC13E65DD}" sibTransId="{9CBC326C-E7A1-4C43-9D0E-117A9CA13FCD}"/>
    <dgm:cxn modelId="{74B94A8D-62C7-49E9-BDAF-0C04783A5FD6}" type="presParOf" srcId="{64182EE4-6078-4947-A716-DC11508D0FA2}" destId="{590EB3C4-7760-4822-BE0E-44BEBE25825C}" srcOrd="0" destOrd="0" presId="urn:microsoft.com/office/officeart/2018/2/layout/IconVerticalSolidList"/>
    <dgm:cxn modelId="{9B3D5B08-715C-43D9-BB74-DF4A2B5FC50C}" type="presParOf" srcId="{590EB3C4-7760-4822-BE0E-44BEBE25825C}" destId="{FDABF677-73DE-49AC-87DA-F0ED6D1AF4D8}" srcOrd="0" destOrd="0" presId="urn:microsoft.com/office/officeart/2018/2/layout/IconVerticalSolidList"/>
    <dgm:cxn modelId="{A2254E43-7E7E-4B68-A7E6-0001D71876E3}" type="presParOf" srcId="{590EB3C4-7760-4822-BE0E-44BEBE25825C}" destId="{D981F281-073D-493A-99E1-CAF97B9D2749}" srcOrd="1" destOrd="0" presId="urn:microsoft.com/office/officeart/2018/2/layout/IconVerticalSolidList"/>
    <dgm:cxn modelId="{EF0FF807-E60B-4E95-907D-ED51B8A78100}" type="presParOf" srcId="{590EB3C4-7760-4822-BE0E-44BEBE25825C}" destId="{CAD8DF01-F5B9-4EFD-9517-04579C5C7509}" srcOrd="2" destOrd="0" presId="urn:microsoft.com/office/officeart/2018/2/layout/IconVerticalSolidList"/>
    <dgm:cxn modelId="{5E1D89DF-A27C-4276-BB30-C5B2C7C3084B}" type="presParOf" srcId="{590EB3C4-7760-4822-BE0E-44BEBE25825C}" destId="{AD041825-A3D7-40C7-8D85-06C6A073A965}" srcOrd="3" destOrd="0" presId="urn:microsoft.com/office/officeart/2018/2/layout/IconVerticalSolidList"/>
    <dgm:cxn modelId="{36ACB5B2-49F6-4EEF-8AE7-F70A1A944410}" type="presParOf" srcId="{64182EE4-6078-4947-A716-DC11508D0FA2}" destId="{72CF838D-59FB-4A0D-8252-6C1F980EBE17}" srcOrd="1" destOrd="0" presId="urn:microsoft.com/office/officeart/2018/2/layout/IconVerticalSolidList"/>
    <dgm:cxn modelId="{6E9AFADA-1299-4E98-B4E6-9F66BA3B2AE3}" type="presParOf" srcId="{64182EE4-6078-4947-A716-DC11508D0FA2}" destId="{48971957-3C2F-4B54-B7E7-ACB29346795A}" srcOrd="2" destOrd="0" presId="urn:microsoft.com/office/officeart/2018/2/layout/IconVerticalSolidList"/>
    <dgm:cxn modelId="{4D3B2748-4AFC-4355-B79D-755C83B12B72}" type="presParOf" srcId="{48971957-3C2F-4B54-B7E7-ACB29346795A}" destId="{2BF9E79E-0946-428C-A129-B6EFEA77DD11}" srcOrd="0" destOrd="0" presId="urn:microsoft.com/office/officeart/2018/2/layout/IconVerticalSolidList"/>
    <dgm:cxn modelId="{C376F2F9-F737-43B2-B9F8-ECDC6A0938F7}" type="presParOf" srcId="{48971957-3C2F-4B54-B7E7-ACB29346795A}" destId="{3A4B2A65-3BDB-47EF-8B91-033B4E96D37F}" srcOrd="1" destOrd="0" presId="urn:microsoft.com/office/officeart/2018/2/layout/IconVerticalSolidList"/>
    <dgm:cxn modelId="{C0E40E05-A2EE-4576-BFF2-6E7CF4885769}" type="presParOf" srcId="{48971957-3C2F-4B54-B7E7-ACB29346795A}" destId="{DDBC8E8C-8F23-4AE6-A765-C10195009901}" srcOrd="2" destOrd="0" presId="urn:microsoft.com/office/officeart/2018/2/layout/IconVerticalSolidList"/>
    <dgm:cxn modelId="{17235BF5-2429-456F-8F9A-45646AF569D8}" type="presParOf" srcId="{48971957-3C2F-4B54-B7E7-ACB29346795A}" destId="{AE1B9931-2B90-4236-BD89-C6A69F08518C}" srcOrd="3" destOrd="0" presId="urn:microsoft.com/office/officeart/2018/2/layout/IconVerticalSolidList"/>
    <dgm:cxn modelId="{ADC5FD38-C994-409D-B775-8F4544E07423}" type="presParOf" srcId="{64182EE4-6078-4947-A716-DC11508D0FA2}" destId="{30D7FAB0-7E61-4205-834D-98E8A5A07943}" srcOrd="3" destOrd="0" presId="urn:microsoft.com/office/officeart/2018/2/layout/IconVerticalSolidList"/>
    <dgm:cxn modelId="{0A5E8276-0A56-4716-A852-2D644F1CAA3E}" type="presParOf" srcId="{64182EE4-6078-4947-A716-DC11508D0FA2}" destId="{58730F2D-582F-431F-84F0-90CEAFA4C848}" srcOrd="4" destOrd="0" presId="urn:microsoft.com/office/officeart/2018/2/layout/IconVerticalSolidList"/>
    <dgm:cxn modelId="{FD3BF97F-2BA6-4D3F-BA96-A1A04ED1B0F8}" type="presParOf" srcId="{58730F2D-582F-431F-84F0-90CEAFA4C848}" destId="{28D4753C-BBD2-4DA9-A5C1-84F734DB5D24}" srcOrd="0" destOrd="0" presId="urn:microsoft.com/office/officeart/2018/2/layout/IconVerticalSolidList"/>
    <dgm:cxn modelId="{623DAD6F-58F1-48AD-A140-DC41E2869630}" type="presParOf" srcId="{58730F2D-582F-431F-84F0-90CEAFA4C848}" destId="{7B2EB8E5-1A47-4138-96DF-3614A2FBDB4B}" srcOrd="1" destOrd="0" presId="urn:microsoft.com/office/officeart/2018/2/layout/IconVerticalSolidList"/>
    <dgm:cxn modelId="{DE174A52-EFCC-4D7E-8CC2-8B1E7E6E26FE}" type="presParOf" srcId="{58730F2D-582F-431F-84F0-90CEAFA4C848}" destId="{6F810891-AFAE-49F4-9383-9DAD34F1CF54}" srcOrd="2" destOrd="0" presId="urn:microsoft.com/office/officeart/2018/2/layout/IconVerticalSolidList"/>
    <dgm:cxn modelId="{2F16DBA5-E0E5-42E8-8615-1E5EE08848EE}" type="presParOf" srcId="{58730F2D-582F-431F-84F0-90CEAFA4C848}" destId="{A5A848B9-7C81-4EFF-BCAD-53BEFF208C5E}" srcOrd="3" destOrd="0" presId="urn:microsoft.com/office/officeart/2018/2/layout/IconVerticalSolidList"/>
    <dgm:cxn modelId="{378D47D3-9C04-49DD-B42E-01B2329C5F54}" type="presParOf" srcId="{64182EE4-6078-4947-A716-DC11508D0FA2}" destId="{8356F449-0A5C-42C0-8F40-2B5678AC46D3}" srcOrd="5" destOrd="0" presId="urn:microsoft.com/office/officeart/2018/2/layout/IconVerticalSolidList"/>
    <dgm:cxn modelId="{93BA6F8F-CA8D-4916-8A2E-1C9861F18F67}" type="presParOf" srcId="{64182EE4-6078-4947-A716-DC11508D0FA2}" destId="{C6BC76C7-122E-410A-A0EB-4AA97078185C}" srcOrd="6" destOrd="0" presId="urn:microsoft.com/office/officeart/2018/2/layout/IconVerticalSolidList"/>
    <dgm:cxn modelId="{43ADEA92-3084-4769-AE60-CE11FFAFCA5A}" type="presParOf" srcId="{C6BC76C7-122E-410A-A0EB-4AA97078185C}" destId="{2DEAC9F5-2DFF-475D-990A-AE4D7040FA0F}" srcOrd="0" destOrd="0" presId="urn:microsoft.com/office/officeart/2018/2/layout/IconVerticalSolidList"/>
    <dgm:cxn modelId="{AAAE20BD-8D55-439B-A22B-6E2F4EE46F91}" type="presParOf" srcId="{C6BC76C7-122E-410A-A0EB-4AA97078185C}" destId="{63E171E4-7FB0-4978-BB5F-F844E6449C9E}" srcOrd="1" destOrd="0" presId="urn:microsoft.com/office/officeart/2018/2/layout/IconVerticalSolidList"/>
    <dgm:cxn modelId="{86FBF0B1-FE0C-4DBB-A268-B22CF43977C5}" type="presParOf" srcId="{C6BC76C7-122E-410A-A0EB-4AA97078185C}" destId="{8F88E8EE-16CA-4D3A-844B-813584934769}" srcOrd="2" destOrd="0" presId="urn:microsoft.com/office/officeart/2018/2/layout/IconVerticalSolidList"/>
    <dgm:cxn modelId="{921D61C4-1259-4534-B549-421103525DB7}" type="presParOf" srcId="{C6BC76C7-122E-410A-A0EB-4AA97078185C}" destId="{E6007E2B-47BA-4803-A361-FC23F6CFF3A5}" srcOrd="3" destOrd="0" presId="urn:microsoft.com/office/officeart/2018/2/layout/IconVerticalSolidList"/>
    <dgm:cxn modelId="{48F571A0-0C2F-46D5-8E2F-75CACB90F734}" type="presParOf" srcId="{64182EE4-6078-4947-A716-DC11508D0FA2}" destId="{CA639D67-73CE-4F48-A086-FD8BD071D5AC}" srcOrd="7" destOrd="0" presId="urn:microsoft.com/office/officeart/2018/2/layout/IconVerticalSolidList"/>
    <dgm:cxn modelId="{BE69F02F-9525-4F03-91CF-6A047C5E36A2}" type="presParOf" srcId="{64182EE4-6078-4947-A716-DC11508D0FA2}" destId="{CE2ED0E3-F3DB-4645-9800-60D4CD42B09E}" srcOrd="8" destOrd="0" presId="urn:microsoft.com/office/officeart/2018/2/layout/IconVerticalSolidList"/>
    <dgm:cxn modelId="{E855ED85-F6B8-4601-9136-4E2F954AE6CE}" type="presParOf" srcId="{CE2ED0E3-F3DB-4645-9800-60D4CD42B09E}" destId="{A324CD1D-0158-49CF-AB43-D8C9304E3DF1}" srcOrd="0" destOrd="0" presId="urn:microsoft.com/office/officeart/2018/2/layout/IconVerticalSolidList"/>
    <dgm:cxn modelId="{EE6513D6-1897-4399-91FD-369186C202EE}" type="presParOf" srcId="{CE2ED0E3-F3DB-4645-9800-60D4CD42B09E}" destId="{16FA034D-6C03-4D11-8192-EDB63ACF7621}" srcOrd="1" destOrd="0" presId="urn:microsoft.com/office/officeart/2018/2/layout/IconVerticalSolidList"/>
    <dgm:cxn modelId="{BDE0DACB-100D-4494-B897-A2F2B7BF4205}" type="presParOf" srcId="{CE2ED0E3-F3DB-4645-9800-60D4CD42B09E}" destId="{32B0414C-FFAF-44D5-81F4-9951660B364A}" srcOrd="2" destOrd="0" presId="urn:microsoft.com/office/officeart/2018/2/layout/IconVerticalSolidList"/>
    <dgm:cxn modelId="{D500DCC7-A725-4EB3-8CA0-A4CB578A41F7}" type="presParOf" srcId="{CE2ED0E3-F3DB-4645-9800-60D4CD42B09E}" destId="{94AE16A7-E403-4567-990A-67803A254476}" srcOrd="3" destOrd="0" presId="urn:microsoft.com/office/officeart/2018/2/layout/IconVerticalSolidList"/>
    <dgm:cxn modelId="{19C87F02-4A0D-4D27-9300-86F34F09EA4C}" type="presParOf" srcId="{64182EE4-6078-4947-A716-DC11508D0FA2}" destId="{9C565133-074C-402D-A7DA-2866BB294947}" srcOrd="9" destOrd="0" presId="urn:microsoft.com/office/officeart/2018/2/layout/IconVerticalSolidList"/>
    <dgm:cxn modelId="{1BF170E9-580F-4ABE-B791-8FFBDB0153C3}" type="presParOf" srcId="{64182EE4-6078-4947-A716-DC11508D0FA2}" destId="{E3512912-937E-4F9B-BEB8-841340158173}" srcOrd="10" destOrd="0" presId="urn:microsoft.com/office/officeart/2018/2/layout/IconVerticalSolidList"/>
    <dgm:cxn modelId="{84697C69-F89D-415E-8CE8-656FC8C6A7D4}" type="presParOf" srcId="{E3512912-937E-4F9B-BEB8-841340158173}" destId="{5FB70E38-E9D2-430A-9E40-341BF0D1D78E}" srcOrd="0" destOrd="0" presId="urn:microsoft.com/office/officeart/2018/2/layout/IconVerticalSolidList"/>
    <dgm:cxn modelId="{C9F7B926-48CC-4F7A-8CD8-109EF8611B03}" type="presParOf" srcId="{E3512912-937E-4F9B-BEB8-841340158173}" destId="{B9043DE7-C266-4CA1-AA15-59B15B423C87}" srcOrd="1" destOrd="0" presId="urn:microsoft.com/office/officeart/2018/2/layout/IconVerticalSolidList"/>
    <dgm:cxn modelId="{6907BEC0-AAE2-4504-902E-BF17A5781A28}" type="presParOf" srcId="{E3512912-937E-4F9B-BEB8-841340158173}" destId="{B73A20A2-A1C4-466C-B3C5-171585E44241}" srcOrd="2" destOrd="0" presId="urn:microsoft.com/office/officeart/2018/2/layout/IconVerticalSolidList"/>
    <dgm:cxn modelId="{52CCA306-819F-4B01-AC76-DD9DE119E188}" type="presParOf" srcId="{E3512912-937E-4F9B-BEB8-841340158173}" destId="{0759445F-DF13-49E4-AC1C-9A01D0BFE57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16D9F3-3B6A-4552-9022-43608C41A06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C94CABB-1599-4266-A327-FC0C12BEE214}">
      <dgm:prSet/>
      <dgm:spPr/>
      <dgm:t>
        <a:bodyPr/>
        <a:lstStyle/>
        <a:p>
          <a:r>
            <a:rPr lang="en-US"/>
            <a:t>The Centre adheres to:</a:t>
          </a:r>
        </a:p>
      </dgm:t>
    </dgm:pt>
    <dgm:pt modelId="{2DC548E0-6978-4B5B-9EF1-7D92A451CD82}" type="parTrans" cxnId="{B25BDE64-B896-4C5D-9142-F3886FDED94F}">
      <dgm:prSet/>
      <dgm:spPr/>
      <dgm:t>
        <a:bodyPr/>
        <a:lstStyle/>
        <a:p>
          <a:endParaRPr lang="en-US"/>
        </a:p>
      </dgm:t>
    </dgm:pt>
    <dgm:pt modelId="{759AC82F-DF7C-48DD-888A-DB3045211C15}" type="sibTrans" cxnId="{B25BDE64-B896-4C5D-9142-F3886FDED94F}">
      <dgm:prSet/>
      <dgm:spPr/>
      <dgm:t>
        <a:bodyPr/>
        <a:lstStyle/>
        <a:p>
          <a:endParaRPr lang="en-US"/>
        </a:p>
      </dgm:t>
    </dgm:pt>
    <dgm:pt modelId="{F123EA4D-D933-4830-BA4B-DD7D8F255DBE}">
      <dgm:prSet/>
      <dgm:spPr/>
      <dgm:t>
        <a:bodyPr/>
        <a:lstStyle/>
        <a:p>
          <a:r>
            <a:rPr lang="en-US"/>
            <a:t>Mental Health Care Act 2017</a:t>
          </a:r>
        </a:p>
      </dgm:t>
    </dgm:pt>
    <dgm:pt modelId="{87AD6F6E-17EA-4F8F-9D34-3610013E37A8}" type="parTrans" cxnId="{3B824F44-7B75-46D7-9EB1-1C60A931189B}">
      <dgm:prSet/>
      <dgm:spPr/>
      <dgm:t>
        <a:bodyPr/>
        <a:lstStyle/>
        <a:p>
          <a:endParaRPr lang="en-US"/>
        </a:p>
      </dgm:t>
    </dgm:pt>
    <dgm:pt modelId="{254F1F56-FB5C-4BC2-9627-BC4EC3046CCE}" type="sibTrans" cxnId="{3B824F44-7B75-46D7-9EB1-1C60A931189B}">
      <dgm:prSet/>
      <dgm:spPr/>
      <dgm:t>
        <a:bodyPr/>
        <a:lstStyle/>
        <a:p>
          <a:endParaRPr lang="en-US"/>
        </a:p>
      </dgm:t>
    </dgm:pt>
    <dgm:pt modelId="{27019C40-0B74-427C-BBA5-AF8F3C4CBA6C}">
      <dgm:prSet/>
      <dgm:spPr/>
      <dgm:t>
        <a:bodyPr/>
        <a:lstStyle/>
        <a:p>
          <a:r>
            <a:rPr lang="en-US"/>
            <a:t>APA Ethical Code 2017</a:t>
          </a:r>
        </a:p>
      </dgm:t>
    </dgm:pt>
    <dgm:pt modelId="{5ADBFC83-80FC-4812-99F1-742535441B0A}" type="parTrans" cxnId="{074A4BD2-BF08-4E74-8FB6-C75EA1413804}">
      <dgm:prSet/>
      <dgm:spPr/>
      <dgm:t>
        <a:bodyPr/>
        <a:lstStyle/>
        <a:p>
          <a:endParaRPr lang="en-US"/>
        </a:p>
      </dgm:t>
    </dgm:pt>
    <dgm:pt modelId="{51B6693A-F791-46F9-A736-DCD1AD656CC0}" type="sibTrans" cxnId="{074A4BD2-BF08-4E74-8FB6-C75EA1413804}">
      <dgm:prSet/>
      <dgm:spPr/>
      <dgm:t>
        <a:bodyPr/>
        <a:lstStyle/>
        <a:p>
          <a:endParaRPr lang="en-US"/>
        </a:p>
      </dgm:t>
    </dgm:pt>
    <dgm:pt modelId="{ED62F5A0-DF98-426A-AD97-D55B2B761F9E}">
      <dgm:prSet/>
      <dgm:spPr/>
      <dgm:t>
        <a:bodyPr/>
        <a:lstStyle/>
        <a:p>
          <a:r>
            <a:rPr lang="en-US"/>
            <a:t>UGC Guidelines for Student Wellbeing</a:t>
          </a:r>
        </a:p>
      </dgm:t>
    </dgm:pt>
    <dgm:pt modelId="{336E5D9C-2587-4BFE-8DE5-03AD434F85D9}" type="parTrans" cxnId="{F4F676A2-75C5-48CB-8A69-9A8CB1605FF8}">
      <dgm:prSet/>
      <dgm:spPr/>
      <dgm:t>
        <a:bodyPr/>
        <a:lstStyle/>
        <a:p>
          <a:endParaRPr lang="en-US"/>
        </a:p>
      </dgm:t>
    </dgm:pt>
    <dgm:pt modelId="{96D59BD6-9732-4886-8F98-A4AF46C49C7B}" type="sibTrans" cxnId="{F4F676A2-75C5-48CB-8A69-9A8CB1605FF8}">
      <dgm:prSet/>
      <dgm:spPr/>
      <dgm:t>
        <a:bodyPr/>
        <a:lstStyle/>
        <a:p>
          <a:endParaRPr lang="en-US"/>
        </a:p>
      </dgm:t>
    </dgm:pt>
    <dgm:pt modelId="{7EABE8D2-411B-49BE-93CD-BFB2818BD938}" type="pres">
      <dgm:prSet presAssocID="{7D16D9F3-3B6A-4552-9022-43608C41A069}" presName="root" presStyleCnt="0">
        <dgm:presLayoutVars>
          <dgm:dir/>
          <dgm:resizeHandles val="exact"/>
        </dgm:presLayoutVars>
      </dgm:prSet>
      <dgm:spPr/>
    </dgm:pt>
    <dgm:pt modelId="{0A9AC7AF-99CB-4DA4-B151-7B5B5326351C}" type="pres">
      <dgm:prSet presAssocID="{6C94CABB-1599-4266-A327-FC0C12BEE214}" presName="compNode" presStyleCnt="0"/>
      <dgm:spPr/>
    </dgm:pt>
    <dgm:pt modelId="{F1AF240E-663A-405C-AE8E-5959B94A5A79}" type="pres">
      <dgm:prSet presAssocID="{6C94CABB-1599-4266-A327-FC0C12BEE214}" presName="bgRect" presStyleLbl="bgShp" presStyleIdx="0" presStyleCnt="4"/>
      <dgm:spPr/>
    </dgm:pt>
    <dgm:pt modelId="{152472D0-9156-438D-B7B1-0B521BE8AF3B}" type="pres">
      <dgm:prSet presAssocID="{6C94CABB-1599-4266-A327-FC0C12BEE21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852EA85F-F6E4-44BA-BC31-B9F613C07B15}" type="pres">
      <dgm:prSet presAssocID="{6C94CABB-1599-4266-A327-FC0C12BEE214}" presName="spaceRect" presStyleCnt="0"/>
      <dgm:spPr/>
    </dgm:pt>
    <dgm:pt modelId="{8FB48325-1FB0-4B75-8C22-8866FD8C577C}" type="pres">
      <dgm:prSet presAssocID="{6C94CABB-1599-4266-A327-FC0C12BEE214}" presName="parTx" presStyleLbl="revTx" presStyleIdx="0" presStyleCnt="4">
        <dgm:presLayoutVars>
          <dgm:chMax val="0"/>
          <dgm:chPref val="0"/>
        </dgm:presLayoutVars>
      </dgm:prSet>
      <dgm:spPr/>
    </dgm:pt>
    <dgm:pt modelId="{EE719BA3-E208-416E-A910-C49ABD475064}" type="pres">
      <dgm:prSet presAssocID="{759AC82F-DF7C-48DD-888A-DB3045211C15}" presName="sibTrans" presStyleCnt="0"/>
      <dgm:spPr/>
    </dgm:pt>
    <dgm:pt modelId="{B67FCACB-ED81-4C37-B2EA-A39BBE3419AC}" type="pres">
      <dgm:prSet presAssocID="{F123EA4D-D933-4830-BA4B-DD7D8F255DBE}" presName="compNode" presStyleCnt="0"/>
      <dgm:spPr/>
    </dgm:pt>
    <dgm:pt modelId="{EDE12302-5D8E-42EA-86E8-A7F344043EB3}" type="pres">
      <dgm:prSet presAssocID="{F123EA4D-D933-4830-BA4B-DD7D8F255DBE}" presName="bgRect" presStyleLbl="bgShp" presStyleIdx="1" presStyleCnt="4"/>
      <dgm:spPr/>
    </dgm:pt>
    <dgm:pt modelId="{F3F48B11-F392-4744-BA72-1F951B94F8EF}" type="pres">
      <dgm:prSet presAssocID="{F123EA4D-D933-4830-BA4B-DD7D8F255DB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F881485E-1647-4737-A034-85F2717551CC}" type="pres">
      <dgm:prSet presAssocID="{F123EA4D-D933-4830-BA4B-DD7D8F255DBE}" presName="spaceRect" presStyleCnt="0"/>
      <dgm:spPr/>
    </dgm:pt>
    <dgm:pt modelId="{93CE6E64-62DC-4E5E-AA68-D17A93140DAB}" type="pres">
      <dgm:prSet presAssocID="{F123EA4D-D933-4830-BA4B-DD7D8F255DBE}" presName="parTx" presStyleLbl="revTx" presStyleIdx="1" presStyleCnt="4">
        <dgm:presLayoutVars>
          <dgm:chMax val="0"/>
          <dgm:chPref val="0"/>
        </dgm:presLayoutVars>
      </dgm:prSet>
      <dgm:spPr/>
    </dgm:pt>
    <dgm:pt modelId="{AB40F26E-E172-4EE6-92F1-DA560D9BBD0C}" type="pres">
      <dgm:prSet presAssocID="{254F1F56-FB5C-4BC2-9627-BC4EC3046CCE}" presName="sibTrans" presStyleCnt="0"/>
      <dgm:spPr/>
    </dgm:pt>
    <dgm:pt modelId="{74146A31-4A54-49AB-B07C-F6FEA1A29276}" type="pres">
      <dgm:prSet presAssocID="{27019C40-0B74-427C-BBA5-AF8F3C4CBA6C}" presName="compNode" presStyleCnt="0"/>
      <dgm:spPr/>
    </dgm:pt>
    <dgm:pt modelId="{162B7E85-8F13-4975-86E6-4B37F670DC57}" type="pres">
      <dgm:prSet presAssocID="{27019C40-0B74-427C-BBA5-AF8F3C4CBA6C}" presName="bgRect" presStyleLbl="bgShp" presStyleIdx="2" presStyleCnt="4"/>
      <dgm:spPr/>
    </dgm:pt>
    <dgm:pt modelId="{C13001F0-F8E0-4527-A802-7CFC6F9441E1}" type="pres">
      <dgm:prSet presAssocID="{27019C40-0B74-427C-BBA5-AF8F3C4CBA6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967E0CF-46BE-46B4-9656-FBECC843119D}" type="pres">
      <dgm:prSet presAssocID="{27019C40-0B74-427C-BBA5-AF8F3C4CBA6C}" presName="spaceRect" presStyleCnt="0"/>
      <dgm:spPr/>
    </dgm:pt>
    <dgm:pt modelId="{D0BCC0B4-DCA9-4524-B77D-35FA44A515E3}" type="pres">
      <dgm:prSet presAssocID="{27019C40-0B74-427C-BBA5-AF8F3C4CBA6C}" presName="parTx" presStyleLbl="revTx" presStyleIdx="2" presStyleCnt="4">
        <dgm:presLayoutVars>
          <dgm:chMax val="0"/>
          <dgm:chPref val="0"/>
        </dgm:presLayoutVars>
      </dgm:prSet>
      <dgm:spPr/>
    </dgm:pt>
    <dgm:pt modelId="{DF53AE9E-BCD7-4AB9-8F4A-84765CE30F4D}" type="pres">
      <dgm:prSet presAssocID="{51B6693A-F791-46F9-A736-DCD1AD656CC0}" presName="sibTrans" presStyleCnt="0"/>
      <dgm:spPr/>
    </dgm:pt>
    <dgm:pt modelId="{0067CC93-5444-470B-BB1D-4A97842EE573}" type="pres">
      <dgm:prSet presAssocID="{ED62F5A0-DF98-426A-AD97-D55B2B761F9E}" presName="compNode" presStyleCnt="0"/>
      <dgm:spPr/>
    </dgm:pt>
    <dgm:pt modelId="{A6470444-A440-4218-A76A-7F293D2F95CC}" type="pres">
      <dgm:prSet presAssocID="{ED62F5A0-DF98-426A-AD97-D55B2B761F9E}" presName="bgRect" presStyleLbl="bgShp" presStyleIdx="3" presStyleCnt="4"/>
      <dgm:spPr/>
    </dgm:pt>
    <dgm:pt modelId="{E6F84C48-CDB0-4F37-85F4-D3930FC46369}" type="pres">
      <dgm:prSet presAssocID="{ED62F5A0-DF98-426A-AD97-D55B2B761F9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C7BA921D-F8A0-438F-AAB3-32D1A9C20AFC}" type="pres">
      <dgm:prSet presAssocID="{ED62F5A0-DF98-426A-AD97-D55B2B761F9E}" presName="spaceRect" presStyleCnt="0"/>
      <dgm:spPr/>
    </dgm:pt>
    <dgm:pt modelId="{9CD52475-C3F6-41F2-ABDC-FD5388FB158D}" type="pres">
      <dgm:prSet presAssocID="{ED62F5A0-DF98-426A-AD97-D55B2B761F9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B824F44-7B75-46D7-9EB1-1C60A931189B}" srcId="{7D16D9F3-3B6A-4552-9022-43608C41A069}" destId="{F123EA4D-D933-4830-BA4B-DD7D8F255DBE}" srcOrd="1" destOrd="0" parTransId="{87AD6F6E-17EA-4F8F-9D34-3610013E37A8}" sibTransId="{254F1F56-FB5C-4BC2-9627-BC4EC3046CCE}"/>
    <dgm:cxn modelId="{B25BDE64-B896-4C5D-9142-F3886FDED94F}" srcId="{7D16D9F3-3B6A-4552-9022-43608C41A069}" destId="{6C94CABB-1599-4266-A327-FC0C12BEE214}" srcOrd="0" destOrd="0" parTransId="{2DC548E0-6978-4B5B-9EF1-7D92A451CD82}" sibTransId="{759AC82F-DF7C-48DD-888A-DB3045211C15}"/>
    <dgm:cxn modelId="{B7A0934B-453C-4034-AB0D-6FDBF556B961}" type="presOf" srcId="{ED62F5A0-DF98-426A-AD97-D55B2B761F9E}" destId="{9CD52475-C3F6-41F2-ABDC-FD5388FB158D}" srcOrd="0" destOrd="0" presId="urn:microsoft.com/office/officeart/2018/2/layout/IconVerticalSolidList"/>
    <dgm:cxn modelId="{F4F676A2-75C5-48CB-8A69-9A8CB1605FF8}" srcId="{7D16D9F3-3B6A-4552-9022-43608C41A069}" destId="{ED62F5A0-DF98-426A-AD97-D55B2B761F9E}" srcOrd="3" destOrd="0" parTransId="{336E5D9C-2587-4BFE-8DE5-03AD434F85D9}" sibTransId="{96D59BD6-9732-4886-8F98-A4AF46C49C7B}"/>
    <dgm:cxn modelId="{03F7C3A2-0513-41E7-89C4-E531E7C40689}" type="presOf" srcId="{F123EA4D-D933-4830-BA4B-DD7D8F255DBE}" destId="{93CE6E64-62DC-4E5E-AA68-D17A93140DAB}" srcOrd="0" destOrd="0" presId="urn:microsoft.com/office/officeart/2018/2/layout/IconVerticalSolidList"/>
    <dgm:cxn modelId="{8242EFA5-CE08-43B4-9A30-BCC0C49A7065}" type="presOf" srcId="{27019C40-0B74-427C-BBA5-AF8F3C4CBA6C}" destId="{D0BCC0B4-DCA9-4524-B77D-35FA44A515E3}" srcOrd="0" destOrd="0" presId="urn:microsoft.com/office/officeart/2018/2/layout/IconVerticalSolidList"/>
    <dgm:cxn modelId="{074A4BD2-BF08-4E74-8FB6-C75EA1413804}" srcId="{7D16D9F3-3B6A-4552-9022-43608C41A069}" destId="{27019C40-0B74-427C-BBA5-AF8F3C4CBA6C}" srcOrd="2" destOrd="0" parTransId="{5ADBFC83-80FC-4812-99F1-742535441B0A}" sibTransId="{51B6693A-F791-46F9-A736-DCD1AD656CC0}"/>
    <dgm:cxn modelId="{1F5EF5D6-A7E9-47D2-9BF3-2DA0D5C3C9AF}" type="presOf" srcId="{6C94CABB-1599-4266-A327-FC0C12BEE214}" destId="{8FB48325-1FB0-4B75-8C22-8866FD8C577C}" srcOrd="0" destOrd="0" presId="urn:microsoft.com/office/officeart/2018/2/layout/IconVerticalSolidList"/>
    <dgm:cxn modelId="{F4F89BF7-F879-4F21-A5F0-4BDDB6A3D542}" type="presOf" srcId="{7D16D9F3-3B6A-4552-9022-43608C41A069}" destId="{7EABE8D2-411B-49BE-93CD-BFB2818BD938}" srcOrd="0" destOrd="0" presId="urn:microsoft.com/office/officeart/2018/2/layout/IconVerticalSolidList"/>
    <dgm:cxn modelId="{EDB0D491-A256-48F8-9170-A68F2F74C199}" type="presParOf" srcId="{7EABE8D2-411B-49BE-93CD-BFB2818BD938}" destId="{0A9AC7AF-99CB-4DA4-B151-7B5B5326351C}" srcOrd="0" destOrd="0" presId="urn:microsoft.com/office/officeart/2018/2/layout/IconVerticalSolidList"/>
    <dgm:cxn modelId="{90B0417E-5B9A-4155-99B5-271EF68B67B0}" type="presParOf" srcId="{0A9AC7AF-99CB-4DA4-B151-7B5B5326351C}" destId="{F1AF240E-663A-405C-AE8E-5959B94A5A79}" srcOrd="0" destOrd="0" presId="urn:microsoft.com/office/officeart/2018/2/layout/IconVerticalSolidList"/>
    <dgm:cxn modelId="{2996B9BF-8681-4BEE-8C43-8F4A4A2B1879}" type="presParOf" srcId="{0A9AC7AF-99CB-4DA4-B151-7B5B5326351C}" destId="{152472D0-9156-438D-B7B1-0B521BE8AF3B}" srcOrd="1" destOrd="0" presId="urn:microsoft.com/office/officeart/2018/2/layout/IconVerticalSolidList"/>
    <dgm:cxn modelId="{5D6E9DDE-586C-45BC-83B9-ADD97F2D8E71}" type="presParOf" srcId="{0A9AC7AF-99CB-4DA4-B151-7B5B5326351C}" destId="{852EA85F-F6E4-44BA-BC31-B9F613C07B15}" srcOrd="2" destOrd="0" presId="urn:microsoft.com/office/officeart/2018/2/layout/IconVerticalSolidList"/>
    <dgm:cxn modelId="{A4ACAE8D-5755-4026-939F-A1667F31EE2E}" type="presParOf" srcId="{0A9AC7AF-99CB-4DA4-B151-7B5B5326351C}" destId="{8FB48325-1FB0-4B75-8C22-8866FD8C577C}" srcOrd="3" destOrd="0" presId="urn:microsoft.com/office/officeart/2018/2/layout/IconVerticalSolidList"/>
    <dgm:cxn modelId="{8A82F1B0-9B2D-42C4-840A-DC0599567735}" type="presParOf" srcId="{7EABE8D2-411B-49BE-93CD-BFB2818BD938}" destId="{EE719BA3-E208-416E-A910-C49ABD475064}" srcOrd="1" destOrd="0" presId="urn:microsoft.com/office/officeart/2018/2/layout/IconVerticalSolidList"/>
    <dgm:cxn modelId="{D51C8670-3C19-416C-BAF8-8C62E4B0E416}" type="presParOf" srcId="{7EABE8D2-411B-49BE-93CD-BFB2818BD938}" destId="{B67FCACB-ED81-4C37-B2EA-A39BBE3419AC}" srcOrd="2" destOrd="0" presId="urn:microsoft.com/office/officeart/2018/2/layout/IconVerticalSolidList"/>
    <dgm:cxn modelId="{4F94ACE3-87FF-4A52-8AC0-59E6A8599F7E}" type="presParOf" srcId="{B67FCACB-ED81-4C37-B2EA-A39BBE3419AC}" destId="{EDE12302-5D8E-42EA-86E8-A7F344043EB3}" srcOrd="0" destOrd="0" presId="urn:microsoft.com/office/officeart/2018/2/layout/IconVerticalSolidList"/>
    <dgm:cxn modelId="{5F73DC45-2975-40C7-BE04-FDDC6C3EBBCE}" type="presParOf" srcId="{B67FCACB-ED81-4C37-B2EA-A39BBE3419AC}" destId="{F3F48B11-F392-4744-BA72-1F951B94F8EF}" srcOrd="1" destOrd="0" presId="urn:microsoft.com/office/officeart/2018/2/layout/IconVerticalSolidList"/>
    <dgm:cxn modelId="{61555806-A0D4-4B4D-907B-18EFFC29F7A4}" type="presParOf" srcId="{B67FCACB-ED81-4C37-B2EA-A39BBE3419AC}" destId="{F881485E-1647-4737-A034-85F2717551CC}" srcOrd="2" destOrd="0" presId="urn:microsoft.com/office/officeart/2018/2/layout/IconVerticalSolidList"/>
    <dgm:cxn modelId="{C6EA217E-CE04-4737-BFD0-82F4B39A3BBF}" type="presParOf" srcId="{B67FCACB-ED81-4C37-B2EA-A39BBE3419AC}" destId="{93CE6E64-62DC-4E5E-AA68-D17A93140DAB}" srcOrd="3" destOrd="0" presId="urn:microsoft.com/office/officeart/2018/2/layout/IconVerticalSolidList"/>
    <dgm:cxn modelId="{106C1F69-0118-4A46-99F8-CBEACBA7E925}" type="presParOf" srcId="{7EABE8D2-411B-49BE-93CD-BFB2818BD938}" destId="{AB40F26E-E172-4EE6-92F1-DA560D9BBD0C}" srcOrd="3" destOrd="0" presId="urn:microsoft.com/office/officeart/2018/2/layout/IconVerticalSolidList"/>
    <dgm:cxn modelId="{38FCC1E0-F022-47D6-8632-4A9E88D304EA}" type="presParOf" srcId="{7EABE8D2-411B-49BE-93CD-BFB2818BD938}" destId="{74146A31-4A54-49AB-B07C-F6FEA1A29276}" srcOrd="4" destOrd="0" presId="urn:microsoft.com/office/officeart/2018/2/layout/IconVerticalSolidList"/>
    <dgm:cxn modelId="{DC97A1F3-E266-4B22-81F0-412F256BD19F}" type="presParOf" srcId="{74146A31-4A54-49AB-B07C-F6FEA1A29276}" destId="{162B7E85-8F13-4975-86E6-4B37F670DC57}" srcOrd="0" destOrd="0" presId="urn:microsoft.com/office/officeart/2018/2/layout/IconVerticalSolidList"/>
    <dgm:cxn modelId="{68916336-49E3-4334-842B-554959DA2125}" type="presParOf" srcId="{74146A31-4A54-49AB-B07C-F6FEA1A29276}" destId="{C13001F0-F8E0-4527-A802-7CFC6F9441E1}" srcOrd="1" destOrd="0" presId="urn:microsoft.com/office/officeart/2018/2/layout/IconVerticalSolidList"/>
    <dgm:cxn modelId="{0128C15E-B875-4019-B1C0-C989C044D82C}" type="presParOf" srcId="{74146A31-4A54-49AB-B07C-F6FEA1A29276}" destId="{1967E0CF-46BE-46B4-9656-FBECC843119D}" srcOrd="2" destOrd="0" presId="urn:microsoft.com/office/officeart/2018/2/layout/IconVerticalSolidList"/>
    <dgm:cxn modelId="{DFFBADBA-1156-434E-A2CE-4C29AEB1D820}" type="presParOf" srcId="{74146A31-4A54-49AB-B07C-F6FEA1A29276}" destId="{D0BCC0B4-DCA9-4524-B77D-35FA44A515E3}" srcOrd="3" destOrd="0" presId="urn:microsoft.com/office/officeart/2018/2/layout/IconVerticalSolidList"/>
    <dgm:cxn modelId="{4EC4E5F3-2763-44DC-AFEB-6E1368F963A6}" type="presParOf" srcId="{7EABE8D2-411B-49BE-93CD-BFB2818BD938}" destId="{DF53AE9E-BCD7-4AB9-8F4A-84765CE30F4D}" srcOrd="5" destOrd="0" presId="urn:microsoft.com/office/officeart/2018/2/layout/IconVerticalSolidList"/>
    <dgm:cxn modelId="{7E735ECD-7D6E-49BD-BAA7-7EB8E835F998}" type="presParOf" srcId="{7EABE8D2-411B-49BE-93CD-BFB2818BD938}" destId="{0067CC93-5444-470B-BB1D-4A97842EE573}" srcOrd="6" destOrd="0" presId="urn:microsoft.com/office/officeart/2018/2/layout/IconVerticalSolidList"/>
    <dgm:cxn modelId="{241B1B6A-09EF-4302-822E-1FA3497DDD82}" type="presParOf" srcId="{0067CC93-5444-470B-BB1D-4A97842EE573}" destId="{A6470444-A440-4218-A76A-7F293D2F95CC}" srcOrd="0" destOrd="0" presId="urn:microsoft.com/office/officeart/2018/2/layout/IconVerticalSolidList"/>
    <dgm:cxn modelId="{24BD0E09-D132-45A6-84F2-80AC61477FA2}" type="presParOf" srcId="{0067CC93-5444-470B-BB1D-4A97842EE573}" destId="{E6F84C48-CDB0-4F37-85F4-D3930FC46369}" srcOrd="1" destOrd="0" presId="urn:microsoft.com/office/officeart/2018/2/layout/IconVerticalSolidList"/>
    <dgm:cxn modelId="{C79DB261-7C93-4C2A-91FD-1B24EE8562DE}" type="presParOf" srcId="{0067CC93-5444-470B-BB1D-4A97842EE573}" destId="{C7BA921D-F8A0-438F-AAB3-32D1A9C20AFC}" srcOrd="2" destOrd="0" presId="urn:microsoft.com/office/officeart/2018/2/layout/IconVerticalSolidList"/>
    <dgm:cxn modelId="{CD93D7C8-C2D3-46CB-8588-A8B0FAD1531C}" type="presParOf" srcId="{0067CC93-5444-470B-BB1D-4A97842EE573}" destId="{9CD52475-C3F6-41F2-ABDC-FD5388FB15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875803-25E8-4CAA-B29D-02EE38A8719C}">
      <dsp:nvSpPr>
        <dsp:cNvPr id="0" name=""/>
        <dsp:cNvSpPr/>
      </dsp:nvSpPr>
      <dsp:spPr>
        <a:xfrm>
          <a:off x="962" y="1049272"/>
          <a:ext cx="3754654" cy="2252792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alignment with the UGC’s commitment to student health and psychological welfare, K.R. Mangalam University established the Counselling and Mental Wellbeing Centre – We Dost on 23rd September 2023 (Office Order No. KRMU/Admin./O.O./2023-24/3591). </a:t>
          </a:r>
        </a:p>
      </dsp:txBody>
      <dsp:txXfrm>
        <a:off x="962" y="1049272"/>
        <a:ext cx="3754654" cy="2252792"/>
      </dsp:txXfrm>
    </dsp:sp>
    <dsp:sp modelId="{D2843511-6142-40FC-997F-CEB73DF46C56}">
      <dsp:nvSpPr>
        <dsp:cNvPr id="0" name=""/>
        <dsp:cNvSpPr/>
      </dsp:nvSpPr>
      <dsp:spPr>
        <a:xfrm>
          <a:off x="4131082" y="1049272"/>
          <a:ext cx="3754654" cy="2252792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The </a:t>
          </a:r>
          <a:r>
            <a:rPr lang="en-US" sz="1800" kern="1200" dirty="0" err="1"/>
            <a:t>centre</a:t>
          </a:r>
          <a:r>
            <a:rPr lang="en-US" sz="1800" kern="1200" dirty="0"/>
            <a:t> aims to provide accessible, inclusive, and ethical mental health care to students and staff.</a:t>
          </a:r>
        </a:p>
      </dsp:txBody>
      <dsp:txXfrm>
        <a:off x="4131082" y="1049272"/>
        <a:ext cx="3754654" cy="2252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1C7A-CDCA-4EC2-AE2F-8AE6C5541857}">
      <dsp:nvSpPr>
        <dsp:cNvPr id="0" name=""/>
        <dsp:cNvSpPr/>
      </dsp:nvSpPr>
      <dsp:spPr>
        <a:xfrm>
          <a:off x="0" y="1698"/>
          <a:ext cx="7213600" cy="8610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DC65E-72ED-447E-8E79-E52FFEA0685E}">
      <dsp:nvSpPr>
        <dsp:cNvPr id="0" name=""/>
        <dsp:cNvSpPr/>
      </dsp:nvSpPr>
      <dsp:spPr>
        <a:xfrm>
          <a:off x="260473" y="195439"/>
          <a:ext cx="473588" cy="4735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573E2C-2C6C-4012-8714-C2F796E6FF4D}">
      <dsp:nvSpPr>
        <dsp:cNvPr id="0" name=""/>
        <dsp:cNvSpPr/>
      </dsp:nvSpPr>
      <dsp:spPr>
        <a:xfrm>
          <a:off x="994536" y="1698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Address academic, emotional, psychological challenges</a:t>
          </a:r>
        </a:p>
      </dsp:txBody>
      <dsp:txXfrm>
        <a:off x="994536" y="1698"/>
        <a:ext cx="6219063" cy="861070"/>
      </dsp:txXfrm>
    </dsp:sp>
    <dsp:sp modelId="{FA416705-EC08-4BF9-986A-8D15C76CC292}">
      <dsp:nvSpPr>
        <dsp:cNvPr id="0" name=""/>
        <dsp:cNvSpPr/>
      </dsp:nvSpPr>
      <dsp:spPr>
        <a:xfrm>
          <a:off x="0" y="1078036"/>
          <a:ext cx="7213600" cy="8610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281046-C650-4D1D-89DD-37FD56A7F73C}">
      <dsp:nvSpPr>
        <dsp:cNvPr id="0" name=""/>
        <dsp:cNvSpPr/>
      </dsp:nvSpPr>
      <dsp:spPr>
        <a:xfrm>
          <a:off x="260473" y="1271777"/>
          <a:ext cx="473588" cy="4735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3ED1B-9B3F-44B8-890F-DD1AE5F96013}">
      <dsp:nvSpPr>
        <dsp:cNvPr id="0" name=""/>
        <dsp:cNvSpPr/>
      </dsp:nvSpPr>
      <dsp:spPr>
        <a:xfrm>
          <a:off x="994536" y="1078036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Build coping skills and resilience for stress, anxiety, and exam pressure.</a:t>
          </a:r>
        </a:p>
      </dsp:txBody>
      <dsp:txXfrm>
        <a:off x="994536" y="1078036"/>
        <a:ext cx="6219063" cy="861070"/>
      </dsp:txXfrm>
    </dsp:sp>
    <dsp:sp modelId="{664A7732-1CA0-424F-9320-77D97AE1E98C}">
      <dsp:nvSpPr>
        <dsp:cNvPr id="0" name=""/>
        <dsp:cNvSpPr/>
      </dsp:nvSpPr>
      <dsp:spPr>
        <a:xfrm>
          <a:off x="0" y="2154374"/>
          <a:ext cx="7213600" cy="8610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2F0EC2-9AE9-4E7E-BAC8-DFDD26D04AE4}">
      <dsp:nvSpPr>
        <dsp:cNvPr id="0" name=""/>
        <dsp:cNvSpPr/>
      </dsp:nvSpPr>
      <dsp:spPr>
        <a:xfrm>
          <a:off x="260473" y="2348115"/>
          <a:ext cx="473588" cy="4735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404F35-D631-4020-B7D9-C0E8E2FC40F7}">
      <dsp:nvSpPr>
        <dsp:cNvPr id="0" name=""/>
        <dsp:cNvSpPr/>
      </dsp:nvSpPr>
      <dsp:spPr>
        <a:xfrm>
          <a:off x="994536" y="2154374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Self exploration and emotional intelligence</a:t>
          </a:r>
        </a:p>
      </dsp:txBody>
      <dsp:txXfrm>
        <a:off x="994536" y="2154374"/>
        <a:ext cx="6219063" cy="861070"/>
      </dsp:txXfrm>
    </dsp:sp>
    <dsp:sp modelId="{3FBE6CB3-D4D1-4DB4-AEB2-836DA6E12E78}">
      <dsp:nvSpPr>
        <dsp:cNvPr id="0" name=""/>
        <dsp:cNvSpPr/>
      </dsp:nvSpPr>
      <dsp:spPr>
        <a:xfrm>
          <a:off x="0" y="3230712"/>
          <a:ext cx="7213600" cy="8610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58FAB7-2A8E-458F-882A-84A93AEDA209}">
      <dsp:nvSpPr>
        <dsp:cNvPr id="0" name=""/>
        <dsp:cNvSpPr/>
      </dsp:nvSpPr>
      <dsp:spPr>
        <a:xfrm>
          <a:off x="260473" y="3424453"/>
          <a:ext cx="473588" cy="4735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5D001-94CA-4C57-A19E-D492DC8D60AF}">
      <dsp:nvSpPr>
        <dsp:cNvPr id="0" name=""/>
        <dsp:cNvSpPr/>
      </dsp:nvSpPr>
      <dsp:spPr>
        <a:xfrm>
          <a:off x="994536" y="3230712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Enhance self-esteem and interpersonal connection</a:t>
          </a:r>
        </a:p>
      </dsp:txBody>
      <dsp:txXfrm>
        <a:off x="994536" y="3230712"/>
        <a:ext cx="6219063" cy="861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1E20A-6AF0-4CB0-852F-A76222A681F3}">
      <dsp:nvSpPr>
        <dsp:cNvPr id="0" name=""/>
        <dsp:cNvSpPr/>
      </dsp:nvSpPr>
      <dsp:spPr>
        <a:xfrm>
          <a:off x="0" y="61551"/>
          <a:ext cx="4971603" cy="9183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Individual &amp; Group Counselling</a:t>
          </a:r>
        </a:p>
      </dsp:txBody>
      <dsp:txXfrm>
        <a:off x="44828" y="106379"/>
        <a:ext cx="4881947" cy="828647"/>
      </dsp:txXfrm>
    </dsp:sp>
    <dsp:sp modelId="{257F4BF7-32C2-4B9D-87BD-1190D9BA5195}">
      <dsp:nvSpPr>
        <dsp:cNvPr id="0" name=""/>
        <dsp:cNvSpPr/>
      </dsp:nvSpPr>
      <dsp:spPr>
        <a:xfrm>
          <a:off x="0" y="1046094"/>
          <a:ext cx="4971603" cy="918303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Career Guidance &amp; </a:t>
          </a:r>
          <a:r>
            <a:rPr lang="en-IN" sz="2300" kern="1200"/>
            <a:t>Psychoeducation</a:t>
          </a:r>
          <a:endParaRPr lang="en-US" sz="2300" kern="1200"/>
        </a:p>
      </dsp:txBody>
      <dsp:txXfrm>
        <a:off x="44828" y="1090922"/>
        <a:ext cx="4881947" cy="828647"/>
      </dsp:txXfrm>
    </dsp:sp>
    <dsp:sp modelId="{21F6CACC-C051-4A95-92E0-513CA09D2ABC}">
      <dsp:nvSpPr>
        <dsp:cNvPr id="0" name=""/>
        <dsp:cNvSpPr/>
      </dsp:nvSpPr>
      <dsp:spPr>
        <a:xfrm>
          <a:off x="0" y="2030638"/>
          <a:ext cx="4971603" cy="918303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Emotional Support</a:t>
          </a:r>
        </a:p>
      </dsp:txBody>
      <dsp:txXfrm>
        <a:off x="44828" y="2075466"/>
        <a:ext cx="4881947" cy="828647"/>
      </dsp:txXfrm>
    </dsp:sp>
    <dsp:sp modelId="{F9C3E05F-3967-4CF6-A6C3-630AED288E2C}">
      <dsp:nvSpPr>
        <dsp:cNvPr id="0" name=""/>
        <dsp:cNvSpPr/>
      </dsp:nvSpPr>
      <dsp:spPr>
        <a:xfrm>
          <a:off x="0" y="3015182"/>
          <a:ext cx="4971603" cy="918303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Workshops &amp; Crisis Management</a:t>
          </a:r>
        </a:p>
      </dsp:txBody>
      <dsp:txXfrm>
        <a:off x="44828" y="3060010"/>
        <a:ext cx="4881947" cy="828647"/>
      </dsp:txXfrm>
    </dsp:sp>
    <dsp:sp modelId="{CE0C0228-3290-4B27-A0BC-F620F439E668}">
      <dsp:nvSpPr>
        <dsp:cNvPr id="0" name=""/>
        <dsp:cNvSpPr/>
      </dsp:nvSpPr>
      <dsp:spPr>
        <a:xfrm>
          <a:off x="0" y="3999726"/>
          <a:ext cx="4971603" cy="918303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Multi-access via QR, forms, calls, walk-ins</a:t>
          </a:r>
        </a:p>
      </dsp:txBody>
      <dsp:txXfrm>
        <a:off x="44828" y="4044554"/>
        <a:ext cx="4881947" cy="8286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917FE-2C96-4D01-8712-693F38ACA3BA}">
      <dsp:nvSpPr>
        <dsp:cNvPr id="0" name=""/>
        <dsp:cNvSpPr/>
      </dsp:nvSpPr>
      <dsp:spPr>
        <a:xfrm>
          <a:off x="0" y="0"/>
          <a:ext cx="630936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Oversight &amp; Leadership:</a:t>
          </a:r>
          <a:br>
            <a:rPr lang="en-US" sz="2500" kern="1200" dirty="0"/>
          </a:br>
          <a:endParaRPr lang="en-US" sz="2500" kern="1200" dirty="0"/>
        </a:p>
      </dsp:txBody>
      <dsp:txXfrm>
        <a:off x="28038" y="28038"/>
        <a:ext cx="5195473" cy="901218"/>
      </dsp:txXfrm>
    </dsp:sp>
    <dsp:sp modelId="{8332B572-A111-4AA4-ACF8-86899F355A51}">
      <dsp:nvSpPr>
        <dsp:cNvPr id="0" name=""/>
        <dsp:cNvSpPr/>
      </dsp:nvSpPr>
      <dsp:spPr>
        <a:xfrm>
          <a:off x="528408" y="1131347"/>
          <a:ext cx="6309360" cy="957294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Dr. Anjana Singh – Dean, Student Welfare</a:t>
          </a:r>
        </a:p>
      </dsp:txBody>
      <dsp:txXfrm>
        <a:off x="556446" y="1159385"/>
        <a:ext cx="5102633" cy="901218"/>
      </dsp:txXfrm>
    </dsp:sp>
    <dsp:sp modelId="{AA4473E6-F6AC-4DD5-AF2B-EDA3559B4BB6}">
      <dsp:nvSpPr>
        <dsp:cNvPr id="0" name=""/>
        <dsp:cNvSpPr/>
      </dsp:nvSpPr>
      <dsp:spPr>
        <a:xfrm>
          <a:off x="1048931" y="2262695"/>
          <a:ext cx="6309360" cy="957294"/>
        </a:xfrm>
        <a:prstGeom prst="roundRect">
          <a:avLst>
            <a:gd name="adj" fmla="val 10000"/>
          </a:avLst>
        </a:prstGeom>
        <a:solidFill>
          <a:schemeClr val="tx2">
            <a:lumMod val="75000"/>
            <a:lumOff val="2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Dr. Anshul Saluja – Assistant Dean, Student Welfare</a:t>
          </a:r>
        </a:p>
      </dsp:txBody>
      <dsp:txXfrm>
        <a:off x="1076969" y="2290733"/>
        <a:ext cx="5110520" cy="901218"/>
      </dsp:txXfrm>
    </dsp:sp>
    <dsp:sp modelId="{450CE1A2-69CB-4126-A19C-A8557A124E21}">
      <dsp:nvSpPr>
        <dsp:cNvPr id="0" name=""/>
        <dsp:cNvSpPr/>
      </dsp:nvSpPr>
      <dsp:spPr>
        <a:xfrm>
          <a:off x="1577340" y="3394043"/>
          <a:ext cx="6309360" cy="957294"/>
        </a:xfrm>
        <a:prstGeom prst="roundRect">
          <a:avLst>
            <a:gd name="adj" fmla="val 1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Counselor: Ms. Jasindah Mir</a:t>
          </a:r>
        </a:p>
      </dsp:txBody>
      <dsp:txXfrm>
        <a:off x="1605378" y="3422081"/>
        <a:ext cx="5102633" cy="901218"/>
      </dsp:txXfrm>
    </dsp:sp>
    <dsp:sp modelId="{A2CBB506-5A0B-45E8-834A-A9EE935B03A1}">
      <dsp:nvSpPr>
        <dsp:cNvPr id="0" name=""/>
        <dsp:cNvSpPr/>
      </dsp:nvSpPr>
      <dsp:spPr>
        <a:xfrm>
          <a:off x="568711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827122" y="733200"/>
        <a:ext cx="342233" cy="468236"/>
      </dsp:txXfrm>
    </dsp:sp>
    <dsp:sp modelId="{B6B65409-1475-4EC9-A932-1F9AED8F92A4}">
      <dsp:nvSpPr>
        <dsp:cNvPr id="0" name=""/>
        <dsp:cNvSpPr/>
      </dsp:nvSpPr>
      <dsp:spPr>
        <a:xfrm>
          <a:off x="6215527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355531" y="1864548"/>
        <a:ext cx="342233" cy="468236"/>
      </dsp:txXfrm>
    </dsp:sp>
    <dsp:sp modelId="{37D2D7F1-9C81-402F-9FFD-26C30BB6CB1F}">
      <dsp:nvSpPr>
        <dsp:cNvPr id="0" name=""/>
        <dsp:cNvSpPr/>
      </dsp:nvSpPr>
      <dsp:spPr>
        <a:xfrm>
          <a:off x="6736049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876053" y="2995896"/>
        <a:ext cx="342233" cy="4682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A73FA-59C0-408A-B81D-191ABAAE01ED}">
      <dsp:nvSpPr>
        <dsp:cNvPr id="0" name=""/>
        <dsp:cNvSpPr/>
      </dsp:nvSpPr>
      <dsp:spPr>
        <a:xfrm>
          <a:off x="0" y="907392"/>
          <a:ext cx="8393176" cy="16751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66731-7505-4597-83CD-7ECFDB019250}">
      <dsp:nvSpPr>
        <dsp:cNvPr id="0" name=""/>
        <dsp:cNvSpPr/>
      </dsp:nvSpPr>
      <dsp:spPr>
        <a:xfrm>
          <a:off x="506743" y="1284309"/>
          <a:ext cx="921352" cy="9213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7EE6A7-7255-41C0-BD9D-DC81B429AA98}">
      <dsp:nvSpPr>
        <dsp:cNvPr id="0" name=""/>
        <dsp:cNvSpPr/>
      </dsp:nvSpPr>
      <dsp:spPr>
        <a:xfrm>
          <a:off x="1934840" y="907392"/>
          <a:ext cx="6458335" cy="1675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91" tIns="177291" rIns="177291" bIns="17729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Awareness Series on Mental Health Services (Jan–Feb 2025) Conducted by Ms. Preeti Yadav to educate on emotional hygiene, signs of distress, and support-seeking.</a:t>
          </a:r>
        </a:p>
      </dsp:txBody>
      <dsp:txXfrm>
        <a:off x="1934840" y="907392"/>
        <a:ext cx="6458335" cy="1675186"/>
      </dsp:txXfrm>
    </dsp:sp>
    <dsp:sp modelId="{FC96898A-0542-4132-8E37-562BF32A0E1C}">
      <dsp:nvSpPr>
        <dsp:cNvPr id="0" name=""/>
        <dsp:cNvSpPr/>
      </dsp:nvSpPr>
      <dsp:spPr>
        <a:xfrm>
          <a:off x="0" y="3001375"/>
          <a:ext cx="8393176" cy="16751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47B113-39D4-4059-803E-E8617C84A2C6}">
      <dsp:nvSpPr>
        <dsp:cNvPr id="0" name=""/>
        <dsp:cNvSpPr/>
      </dsp:nvSpPr>
      <dsp:spPr>
        <a:xfrm>
          <a:off x="506743" y="3378292"/>
          <a:ext cx="921352" cy="9213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2D658-66B9-407D-87F4-E3607D918870}">
      <dsp:nvSpPr>
        <dsp:cNvPr id="0" name=""/>
        <dsp:cNvSpPr/>
      </dsp:nvSpPr>
      <dsp:spPr>
        <a:xfrm>
          <a:off x="1934840" y="3001375"/>
          <a:ext cx="6458335" cy="1675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91" tIns="177291" rIns="177291" bIns="17729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Special Workshop: Managing Rage &amp; Anger (18 Feb 2025) Facilitator: Ms. Kanchan Gaur (Psychologist, Founder, Samsara Foundation) Topics: Anger types, beliefs, health impact, CBT, grounding and breathing techniques.</a:t>
          </a:r>
          <a:endParaRPr lang="en-US" sz="1900" kern="1200"/>
        </a:p>
      </dsp:txBody>
      <dsp:txXfrm>
        <a:off x="1934840" y="3001375"/>
        <a:ext cx="6458335" cy="16751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BF677-73DE-49AC-87DA-F0ED6D1AF4D8}">
      <dsp:nvSpPr>
        <dsp:cNvPr id="0" name=""/>
        <dsp:cNvSpPr/>
      </dsp:nvSpPr>
      <dsp:spPr>
        <a:xfrm>
          <a:off x="0" y="1764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1F281-073D-493A-99E1-CAF97B9D2749}">
      <dsp:nvSpPr>
        <dsp:cNvPr id="0" name=""/>
        <dsp:cNvSpPr/>
      </dsp:nvSpPr>
      <dsp:spPr>
        <a:xfrm>
          <a:off x="227460" y="170950"/>
          <a:ext cx="413565" cy="4135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41825-A3D7-40C7-8D85-06C6A073A965}">
      <dsp:nvSpPr>
        <dsp:cNvPr id="0" name=""/>
        <dsp:cNvSpPr/>
      </dsp:nvSpPr>
      <dsp:spPr>
        <a:xfrm>
          <a:off x="868486" y="1764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Yoga for Stress &amp; Anxiety</a:t>
          </a:r>
          <a:endParaRPr lang="en-US" sz="1900" kern="1200"/>
        </a:p>
      </dsp:txBody>
      <dsp:txXfrm>
        <a:off x="868486" y="1764"/>
        <a:ext cx="3709924" cy="751936"/>
      </dsp:txXfrm>
    </dsp:sp>
    <dsp:sp modelId="{2BF9E79E-0946-428C-A129-B6EFEA77DD11}">
      <dsp:nvSpPr>
        <dsp:cNvPr id="0" name=""/>
        <dsp:cNvSpPr/>
      </dsp:nvSpPr>
      <dsp:spPr>
        <a:xfrm>
          <a:off x="0" y="941685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B2A65-3BDB-47EF-8B91-033B4E96D37F}">
      <dsp:nvSpPr>
        <dsp:cNvPr id="0" name=""/>
        <dsp:cNvSpPr/>
      </dsp:nvSpPr>
      <dsp:spPr>
        <a:xfrm>
          <a:off x="227460" y="1110870"/>
          <a:ext cx="413565" cy="4135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B9931-2B90-4236-BD89-C6A69F08518C}">
      <dsp:nvSpPr>
        <dsp:cNvPr id="0" name=""/>
        <dsp:cNvSpPr/>
      </dsp:nvSpPr>
      <dsp:spPr>
        <a:xfrm>
          <a:off x="868486" y="941685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Counselling Skills Training for Faculty</a:t>
          </a:r>
          <a:endParaRPr lang="en-US" sz="1900" kern="1200"/>
        </a:p>
      </dsp:txBody>
      <dsp:txXfrm>
        <a:off x="868486" y="941685"/>
        <a:ext cx="3709924" cy="751936"/>
      </dsp:txXfrm>
    </dsp:sp>
    <dsp:sp modelId="{28D4753C-BBD2-4DA9-A5C1-84F734DB5D24}">
      <dsp:nvSpPr>
        <dsp:cNvPr id="0" name=""/>
        <dsp:cNvSpPr/>
      </dsp:nvSpPr>
      <dsp:spPr>
        <a:xfrm>
          <a:off x="0" y="1881605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EB8E5-1A47-4138-96DF-3614A2FBDB4B}">
      <dsp:nvSpPr>
        <dsp:cNvPr id="0" name=""/>
        <dsp:cNvSpPr/>
      </dsp:nvSpPr>
      <dsp:spPr>
        <a:xfrm>
          <a:off x="227460" y="2050791"/>
          <a:ext cx="413565" cy="4135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848B9-7C81-4EFF-BCAD-53BEFF208C5E}">
      <dsp:nvSpPr>
        <dsp:cNvPr id="0" name=""/>
        <dsp:cNvSpPr/>
      </dsp:nvSpPr>
      <dsp:spPr>
        <a:xfrm>
          <a:off x="868486" y="1881605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Relationship Skills &amp; Emotional Wellness</a:t>
          </a:r>
          <a:endParaRPr lang="en-US" sz="1900" kern="1200"/>
        </a:p>
      </dsp:txBody>
      <dsp:txXfrm>
        <a:off x="868486" y="1881605"/>
        <a:ext cx="3709924" cy="751936"/>
      </dsp:txXfrm>
    </dsp:sp>
    <dsp:sp modelId="{2DEAC9F5-2DFF-475D-990A-AE4D7040FA0F}">
      <dsp:nvSpPr>
        <dsp:cNvPr id="0" name=""/>
        <dsp:cNvSpPr/>
      </dsp:nvSpPr>
      <dsp:spPr>
        <a:xfrm>
          <a:off x="0" y="2821526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171E4-7FB0-4978-BB5F-F844E6449C9E}">
      <dsp:nvSpPr>
        <dsp:cNvPr id="0" name=""/>
        <dsp:cNvSpPr/>
      </dsp:nvSpPr>
      <dsp:spPr>
        <a:xfrm>
          <a:off x="227460" y="2990712"/>
          <a:ext cx="413565" cy="4135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07E2B-47BA-4803-A361-FC23F6CFF3A5}">
      <dsp:nvSpPr>
        <dsp:cNvPr id="0" name=""/>
        <dsp:cNvSpPr/>
      </dsp:nvSpPr>
      <dsp:spPr>
        <a:xfrm>
          <a:off x="868486" y="2821526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Youth Day Celebrations</a:t>
          </a:r>
          <a:endParaRPr lang="en-US" sz="1900" kern="1200" dirty="0"/>
        </a:p>
      </dsp:txBody>
      <dsp:txXfrm>
        <a:off x="868486" y="2821526"/>
        <a:ext cx="3709924" cy="751936"/>
      </dsp:txXfrm>
    </dsp:sp>
    <dsp:sp modelId="{A324CD1D-0158-49CF-AB43-D8C9304E3DF1}">
      <dsp:nvSpPr>
        <dsp:cNvPr id="0" name=""/>
        <dsp:cNvSpPr/>
      </dsp:nvSpPr>
      <dsp:spPr>
        <a:xfrm>
          <a:off x="0" y="3761447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FA034D-6C03-4D11-8192-EDB63ACF7621}">
      <dsp:nvSpPr>
        <dsp:cNvPr id="0" name=""/>
        <dsp:cNvSpPr/>
      </dsp:nvSpPr>
      <dsp:spPr>
        <a:xfrm>
          <a:off x="227460" y="3930632"/>
          <a:ext cx="413565" cy="41356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E16A7-E403-4567-990A-67803A254476}">
      <dsp:nvSpPr>
        <dsp:cNvPr id="0" name=""/>
        <dsp:cNvSpPr/>
      </dsp:nvSpPr>
      <dsp:spPr>
        <a:xfrm>
          <a:off x="868486" y="3761447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 Mental Health Festival Visit (AIIMS Delhi)</a:t>
          </a:r>
          <a:endParaRPr lang="en-US" sz="1900" kern="1200" dirty="0"/>
        </a:p>
      </dsp:txBody>
      <dsp:txXfrm>
        <a:off x="868486" y="3761447"/>
        <a:ext cx="3709924" cy="751936"/>
      </dsp:txXfrm>
    </dsp:sp>
    <dsp:sp modelId="{5FB70E38-E9D2-430A-9E40-341BF0D1D78E}">
      <dsp:nvSpPr>
        <dsp:cNvPr id="0" name=""/>
        <dsp:cNvSpPr/>
      </dsp:nvSpPr>
      <dsp:spPr>
        <a:xfrm>
          <a:off x="0" y="4701367"/>
          <a:ext cx="4578411" cy="7519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43DE7-C266-4CA1-AA15-59B15B423C87}">
      <dsp:nvSpPr>
        <dsp:cNvPr id="0" name=""/>
        <dsp:cNvSpPr/>
      </dsp:nvSpPr>
      <dsp:spPr>
        <a:xfrm>
          <a:off x="227460" y="4870553"/>
          <a:ext cx="413565" cy="41356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9445F-DF13-49E4-AC1C-9A01D0BFE575}">
      <dsp:nvSpPr>
        <dsp:cNvPr id="0" name=""/>
        <dsp:cNvSpPr/>
      </dsp:nvSpPr>
      <dsp:spPr>
        <a:xfrm>
          <a:off x="868486" y="4701367"/>
          <a:ext cx="3709924" cy="751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580" tIns="79580" rIns="79580" bIns="795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Meditation and Heartfulness via Chetna Society (with ISKCON)</a:t>
          </a:r>
          <a:endParaRPr lang="en-US" sz="1900" kern="1200"/>
        </a:p>
      </dsp:txBody>
      <dsp:txXfrm>
        <a:off x="868486" y="4701367"/>
        <a:ext cx="3709924" cy="7519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F240E-663A-405C-AE8E-5959B94A5A79}">
      <dsp:nvSpPr>
        <dsp:cNvPr id="0" name=""/>
        <dsp:cNvSpPr/>
      </dsp:nvSpPr>
      <dsp:spPr>
        <a:xfrm>
          <a:off x="0" y="1698"/>
          <a:ext cx="7213600" cy="861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472D0-9156-438D-B7B1-0B521BE8AF3B}">
      <dsp:nvSpPr>
        <dsp:cNvPr id="0" name=""/>
        <dsp:cNvSpPr/>
      </dsp:nvSpPr>
      <dsp:spPr>
        <a:xfrm>
          <a:off x="260473" y="195439"/>
          <a:ext cx="473588" cy="4735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B48325-1FB0-4B75-8C22-8866FD8C577C}">
      <dsp:nvSpPr>
        <dsp:cNvPr id="0" name=""/>
        <dsp:cNvSpPr/>
      </dsp:nvSpPr>
      <dsp:spPr>
        <a:xfrm>
          <a:off x="994536" y="1698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 Centre adheres to:</a:t>
          </a:r>
        </a:p>
      </dsp:txBody>
      <dsp:txXfrm>
        <a:off x="994536" y="1698"/>
        <a:ext cx="6219063" cy="861070"/>
      </dsp:txXfrm>
    </dsp:sp>
    <dsp:sp modelId="{EDE12302-5D8E-42EA-86E8-A7F344043EB3}">
      <dsp:nvSpPr>
        <dsp:cNvPr id="0" name=""/>
        <dsp:cNvSpPr/>
      </dsp:nvSpPr>
      <dsp:spPr>
        <a:xfrm>
          <a:off x="0" y="1078036"/>
          <a:ext cx="7213600" cy="861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48B11-F392-4744-BA72-1F951B94F8EF}">
      <dsp:nvSpPr>
        <dsp:cNvPr id="0" name=""/>
        <dsp:cNvSpPr/>
      </dsp:nvSpPr>
      <dsp:spPr>
        <a:xfrm>
          <a:off x="260473" y="1271777"/>
          <a:ext cx="473588" cy="4735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CE6E64-62DC-4E5E-AA68-D17A93140DAB}">
      <dsp:nvSpPr>
        <dsp:cNvPr id="0" name=""/>
        <dsp:cNvSpPr/>
      </dsp:nvSpPr>
      <dsp:spPr>
        <a:xfrm>
          <a:off x="994536" y="1078036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Mental Health Care Act 2017</a:t>
          </a:r>
        </a:p>
      </dsp:txBody>
      <dsp:txXfrm>
        <a:off x="994536" y="1078036"/>
        <a:ext cx="6219063" cy="861070"/>
      </dsp:txXfrm>
    </dsp:sp>
    <dsp:sp modelId="{162B7E85-8F13-4975-86E6-4B37F670DC57}">
      <dsp:nvSpPr>
        <dsp:cNvPr id="0" name=""/>
        <dsp:cNvSpPr/>
      </dsp:nvSpPr>
      <dsp:spPr>
        <a:xfrm>
          <a:off x="0" y="2154374"/>
          <a:ext cx="7213600" cy="861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001F0-F8E0-4527-A802-7CFC6F9441E1}">
      <dsp:nvSpPr>
        <dsp:cNvPr id="0" name=""/>
        <dsp:cNvSpPr/>
      </dsp:nvSpPr>
      <dsp:spPr>
        <a:xfrm>
          <a:off x="260473" y="2348115"/>
          <a:ext cx="473588" cy="4735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BCC0B4-DCA9-4524-B77D-35FA44A515E3}">
      <dsp:nvSpPr>
        <dsp:cNvPr id="0" name=""/>
        <dsp:cNvSpPr/>
      </dsp:nvSpPr>
      <dsp:spPr>
        <a:xfrm>
          <a:off x="994536" y="2154374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APA Ethical Code 2017</a:t>
          </a:r>
        </a:p>
      </dsp:txBody>
      <dsp:txXfrm>
        <a:off x="994536" y="2154374"/>
        <a:ext cx="6219063" cy="861070"/>
      </dsp:txXfrm>
    </dsp:sp>
    <dsp:sp modelId="{A6470444-A440-4218-A76A-7F293D2F95CC}">
      <dsp:nvSpPr>
        <dsp:cNvPr id="0" name=""/>
        <dsp:cNvSpPr/>
      </dsp:nvSpPr>
      <dsp:spPr>
        <a:xfrm>
          <a:off x="0" y="3230712"/>
          <a:ext cx="7213600" cy="861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F84C48-CDB0-4F37-85F4-D3930FC46369}">
      <dsp:nvSpPr>
        <dsp:cNvPr id="0" name=""/>
        <dsp:cNvSpPr/>
      </dsp:nvSpPr>
      <dsp:spPr>
        <a:xfrm>
          <a:off x="260473" y="3424453"/>
          <a:ext cx="473588" cy="4735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52475-C3F6-41F2-ABDC-FD5388FB158D}">
      <dsp:nvSpPr>
        <dsp:cNvPr id="0" name=""/>
        <dsp:cNvSpPr/>
      </dsp:nvSpPr>
      <dsp:spPr>
        <a:xfrm>
          <a:off x="994536" y="3230712"/>
          <a:ext cx="6219063" cy="861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30" tIns="91130" rIns="91130" bIns="9113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UGC Guidelines for Student Wellbeing</a:t>
          </a:r>
        </a:p>
      </dsp:txBody>
      <dsp:txXfrm>
        <a:off x="994536" y="3230712"/>
        <a:ext cx="6219063" cy="861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FE724-FA78-4986-B6AA-55B7188C41B8}" type="datetimeFigureOut">
              <a:rPr lang="en-IN" smtClean="0"/>
              <a:t>14-06-2025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A203F-9F69-4D83-A8E8-00572B8B36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9492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A5E9-3F09-F0EB-50B9-E7B13BC68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BCD22-BFAF-2067-3203-A08881FEE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23">
            <a:extLst>
              <a:ext uri="{FF2B5EF4-FFF2-40B4-BE49-F238E27FC236}">
                <a16:creationId xmlns:a16="http://schemas.microsoft.com/office/drawing/2014/main" id="{444D09F9-A77B-0B12-1012-68152285B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13718" y="6384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4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23627-ED3C-08DB-A898-36033A619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B10BE-902F-89BB-1A1B-B286F636C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8C082-5AC6-5168-22F6-40C6332D2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A7107-F7A7-D91F-6E8B-8ABF2A55F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23">
            <a:extLst>
              <a:ext uri="{FF2B5EF4-FFF2-40B4-BE49-F238E27FC236}">
                <a16:creationId xmlns:a16="http://schemas.microsoft.com/office/drawing/2014/main" id="{FDDB6DAC-45EB-76BC-7BFA-6CAECDD819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0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FA54D-FC98-425F-5144-AE625BF55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00674-E954-D0D2-A363-4E636E811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C7D1D-EE53-DE88-DD6F-C714A00E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E8F65-BB57-64F4-5AC9-920DC33B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23">
            <a:extLst>
              <a:ext uri="{FF2B5EF4-FFF2-40B4-BE49-F238E27FC236}">
                <a16:creationId xmlns:a16="http://schemas.microsoft.com/office/drawing/2014/main" id="{E9DF5393-4E62-0B95-59E1-C4371DE02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62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BC6ED5-DBEC-4BA5-9BFE-9A5E0ED8D8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593" y="457200"/>
            <a:ext cx="8798814" cy="117605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add 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E4AF8E1-6D3D-7A31-0DD3-7B583B821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0090" y="2020391"/>
            <a:ext cx="7033876" cy="2410190"/>
            <a:chOff x="1320120" y="2020391"/>
            <a:chExt cx="9378501" cy="2410190"/>
          </a:xfrm>
        </p:grpSpPr>
        <p:sp>
          <p:nvSpPr>
            <p:cNvPr id="8" name="Freeform: Shape 7" descr="timeline ">
              <a:extLst>
                <a:ext uri="{FF2B5EF4-FFF2-40B4-BE49-F238E27FC236}">
                  <a16:creationId xmlns:a16="http://schemas.microsoft.com/office/drawing/2014/main" id="{95FFD2E4-8235-F2BF-A205-9D552619322C}"/>
                </a:ext>
              </a:extLst>
            </p:cNvPr>
            <p:cNvSpPr/>
            <p:nvPr/>
          </p:nvSpPr>
          <p:spPr>
            <a:xfrm flipH="1" flipV="1">
              <a:off x="1392439" y="2020391"/>
              <a:ext cx="9252295" cy="2410190"/>
            </a:xfrm>
            <a:custGeom>
              <a:avLst/>
              <a:gdLst>
                <a:gd name="connsiteX0" fmla="*/ 1192508 w 9252295"/>
                <a:gd name="connsiteY0" fmla="*/ 2410190 h 2410190"/>
                <a:gd name="connsiteX1" fmla="*/ 0 w 9252295"/>
                <a:gd name="connsiteY1" fmla="*/ 1217682 h 2410190"/>
                <a:gd name="connsiteX2" fmla="*/ 1107 w 9252295"/>
                <a:gd name="connsiteY2" fmla="*/ 1206703 h 2410190"/>
                <a:gd name="connsiteX3" fmla="*/ 96158 w 9252295"/>
                <a:gd name="connsiteY3" fmla="*/ 1206703 h 2410190"/>
                <a:gd name="connsiteX4" fmla="*/ 95051 w 9252295"/>
                <a:gd name="connsiteY4" fmla="*/ 1217682 h 2410190"/>
                <a:gd name="connsiteX5" fmla="*/ 1192508 w 9252295"/>
                <a:gd name="connsiteY5" fmla="*/ 2315139 h 2410190"/>
                <a:gd name="connsiteX6" fmla="*/ 2289965 w 9252295"/>
                <a:gd name="connsiteY6" fmla="*/ 1217682 h 2410190"/>
                <a:gd name="connsiteX7" fmla="*/ 2289554 w 9252295"/>
                <a:gd name="connsiteY7" fmla="*/ 1209531 h 2410190"/>
                <a:gd name="connsiteX8" fmla="*/ 2290085 w 9252295"/>
                <a:gd name="connsiteY8" fmla="*/ 1209531 h 2410190"/>
                <a:gd name="connsiteX9" fmla="*/ 2295831 w 9252295"/>
                <a:gd name="connsiteY9" fmla="*/ 1095755 h 2410190"/>
                <a:gd name="connsiteX10" fmla="*/ 3482182 w 9252295"/>
                <a:gd name="connsiteY10" fmla="*/ 25174 h 2410190"/>
                <a:gd name="connsiteX11" fmla="*/ 4668533 w 9252295"/>
                <a:gd name="connsiteY11" fmla="*/ 1095755 h 2410190"/>
                <a:gd name="connsiteX12" fmla="*/ 4674278 w 9252295"/>
                <a:gd name="connsiteY12" fmla="*/ 1209531 h 2410190"/>
                <a:gd name="connsiteX13" fmla="*/ 4673516 w 9252295"/>
                <a:gd name="connsiteY13" fmla="*/ 1209531 h 2410190"/>
                <a:gd name="connsiteX14" fmla="*/ 4678322 w 9252295"/>
                <a:gd name="connsiteY14" fmla="*/ 1304717 h 2410190"/>
                <a:gd name="connsiteX15" fmla="*/ 5770114 w 9252295"/>
                <a:gd name="connsiteY15" fmla="*/ 2289966 h 2410190"/>
                <a:gd name="connsiteX16" fmla="*/ 6861904 w 9252295"/>
                <a:gd name="connsiteY16" fmla="*/ 1304717 h 2410190"/>
                <a:gd name="connsiteX17" fmla="*/ 6867159 w 9252295"/>
                <a:gd name="connsiteY17" fmla="*/ 1200660 h 2410190"/>
                <a:gd name="connsiteX18" fmla="*/ 6867690 w 9252295"/>
                <a:gd name="connsiteY18" fmla="*/ 1200660 h 2410190"/>
                <a:gd name="connsiteX19" fmla="*/ 6867279 w 9252295"/>
                <a:gd name="connsiteY19" fmla="*/ 1192508 h 2410190"/>
                <a:gd name="connsiteX20" fmla="*/ 8059787 w 9252295"/>
                <a:gd name="connsiteY20" fmla="*/ 0 h 2410190"/>
                <a:gd name="connsiteX21" fmla="*/ 9252295 w 9252295"/>
                <a:gd name="connsiteY21" fmla="*/ 1192508 h 2410190"/>
                <a:gd name="connsiteX22" fmla="*/ 9251964 w 9252295"/>
                <a:gd name="connsiteY22" fmla="*/ 1195794 h 2410190"/>
                <a:gd name="connsiteX23" fmla="*/ 9156913 w 9252295"/>
                <a:gd name="connsiteY23" fmla="*/ 1195794 h 2410190"/>
                <a:gd name="connsiteX24" fmla="*/ 9157244 w 9252295"/>
                <a:gd name="connsiteY24" fmla="*/ 1192508 h 2410190"/>
                <a:gd name="connsiteX25" fmla="*/ 8059787 w 9252295"/>
                <a:gd name="connsiteY25" fmla="*/ 95051 h 2410190"/>
                <a:gd name="connsiteX26" fmla="*/ 6962330 w 9252295"/>
                <a:gd name="connsiteY26" fmla="*/ 1192508 h 2410190"/>
                <a:gd name="connsiteX27" fmla="*/ 6962741 w 9252295"/>
                <a:gd name="connsiteY27" fmla="*/ 1200660 h 2410190"/>
                <a:gd name="connsiteX28" fmla="*/ 6962209 w 9252295"/>
                <a:gd name="connsiteY28" fmla="*/ 1200660 h 2410190"/>
                <a:gd name="connsiteX29" fmla="*/ 6956464 w 9252295"/>
                <a:gd name="connsiteY29" fmla="*/ 1314435 h 2410190"/>
                <a:gd name="connsiteX30" fmla="*/ 5770114 w 9252295"/>
                <a:gd name="connsiteY30" fmla="*/ 2385016 h 2410190"/>
                <a:gd name="connsiteX31" fmla="*/ 4583763 w 9252295"/>
                <a:gd name="connsiteY31" fmla="*/ 1314435 h 2410190"/>
                <a:gd name="connsiteX32" fmla="*/ 4578017 w 9252295"/>
                <a:gd name="connsiteY32" fmla="*/ 1200660 h 2410190"/>
                <a:gd name="connsiteX33" fmla="*/ 4578780 w 9252295"/>
                <a:gd name="connsiteY33" fmla="*/ 1200660 h 2410190"/>
                <a:gd name="connsiteX34" fmla="*/ 4573974 w 9252295"/>
                <a:gd name="connsiteY34" fmla="*/ 1105474 h 2410190"/>
                <a:gd name="connsiteX35" fmla="*/ 3482182 w 9252295"/>
                <a:gd name="connsiteY35" fmla="*/ 120225 h 2410190"/>
                <a:gd name="connsiteX36" fmla="*/ 2390391 w 9252295"/>
                <a:gd name="connsiteY36" fmla="*/ 1105474 h 2410190"/>
                <a:gd name="connsiteX37" fmla="*/ 2385136 w 9252295"/>
                <a:gd name="connsiteY37" fmla="*/ 1209531 h 2410190"/>
                <a:gd name="connsiteX38" fmla="*/ 2384604 w 9252295"/>
                <a:gd name="connsiteY38" fmla="*/ 1209531 h 2410190"/>
                <a:gd name="connsiteX39" fmla="*/ 2385016 w 9252295"/>
                <a:gd name="connsiteY39" fmla="*/ 1217682 h 2410190"/>
                <a:gd name="connsiteX40" fmla="*/ 1192508 w 9252295"/>
                <a:gd name="connsiteY40" fmla="*/ 2410190 h 241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9252295" h="2410190">
                  <a:moveTo>
                    <a:pt x="1192508" y="2410190"/>
                  </a:moveTo>
                  <a:cubicBezTo>
                    <a:pt x="533904" y="2410190"/>
                    <a:pt x="0" y="1876286"/>
                    <a:pt x="0" y="1217682"/>
                  </a:cubicBezTo>
                  <a:lnTo>
                    <a:pt x="1107" y="1206703"/>
                  </a:lnTo>
                  <a:lnTo>
                    <a:pt x="96158" y="1206703"/>
                  </a:lnTo>
                  <a:lnTo>
                    <a:pt x="95051" y="1217682"/>
                  </a:lnTo>
                  <a:cubicBezTo>
                    <a:pt x="95051" y="1823791"/>
                    <a:pt x="586400" y="2315139"/>
                    <a:pt x="1192508" y="2315139"/>
                  </a:cubicBezTo>
                  <a:cubicBezTo>
                    <a:pt x="1798616" y="2315139"/>
                    <a:pt x="2289965" y="1823791"/>
                    <a:pt x="2289965" y="1217682"/>
                  </a:cubicBezTo>
                  <a:lnTo>
                    <a:pt x="2289554" y="1209531"/>
                  </a:lnTo>
                  <a:lnTo>
                    <a:pt x="2290085" y="1209531"/>
                  </a:lnTo>
                  <a:lnTo>
                    <a:pt x="2295831" y="1095755"/>
                  </a:lnTo>
                  <a:cubicBezTo>
                    <a:pt x="2356899" y="494427"/>
                    <a:pt x="2864742" y="25174"/>
                    <a:pt x="3482182" y="25174"/>
                  </a:cubicBezTo>
                  <a:cubicBezTo>
                    <a:pt x="4099623" y="25174"/>
                    <a:pt x="4607465" y="494427"/>
                    <a:pt x="4668533" y="1095755"/>
                  </a:cubicBezTo>
                  <a:lnTo>
                    <a:pt x="4674278" y="1209531"/>
                  </a:lnTo>
                  <a:lnTo>
                    <a:pt x="4673516" y="1209531"/>
                  </a:lnTo>
                  <a:lnTo>
                    <a:pt x="4678322" y="1304717"/>
                  </a:lnTo>
                  <a:cubicBezTo>
                    <a:pt x="4734523" y="1858116"/>
                    <a:pt x="5201886" y="2289966"/>
                    <a:pt x="5770114" y="2289966"/>
                  </a:cubicBezTo>
                  <a:cubicBezTo>
                    <a:pt x="6338340" y="2289966"/>
                    <a:pt x="6805704" y="1858116"/>
                    <a:pt x="6861904" y="1304717"/>
                  </a:cubicBezTo>
                  <a:lnTo>
                    <a:pt x="6867159" y="1200660"/>
                  </a:lnTo>
                  <a:lnTo>
                    <a:pt x="6867690" y="1200660"/>
                  </a:lnTo>
                  <a:lnTo>
                    <a:pt x="6867279" y="1192508"/>
                  </a:lnTo>
                  <a:cubicBezTo>
                    <a:pt x="6867279" y="533905"/>
                    <a:pt x="7401183" y="0"/>
                    <a:pt x="8059787" y="0"/>
                  </a:cubicBezTo>
                  <a:cubicBezTo>
                    <a:pt x="8718390" y="0"/>
                    <a:pt x="9252295" y="533905"/>
                    <a:pt x="9252295" y="1192508"/>
                  </a:cubicBezTo>
                  <a:lnTo>
                    <a:pt x="9251964" y="1195794"/>
                  </a:lnTo>
                  <a:lnTo>
                    <a:pt x="9156913" y="1195794"/>
                  </a:lnTo>
                  <a:lnTo>
                    <a:pt x="9157244" y="1192508"/>
                  </a:lnTo>
                  <a:cubicBezTo>
                    <a:pt x="9157244" y="586400"/>
                    <a:pt x="8665895" y="95051"/>
                    <a:pt x="8059787" y="95051"/>
                  </a:cubicBezTo>
                  <a:cubicBezTo>
                    <a:pt x="7453679" y="95051"/>
                    <a:pt x="6962330" y="586400"/>
                    <a:pt x="6962330" y="1192508"/>
                  </a:cubicBezTo>
                  <a:lnTo>
                    <a:pt x="6962741" y="1200660"/>
                  </a:lnTo>
                  <a:lnTo>
                    <a:pt x="6962209" y="1200660"/>
                  </a:lnTo>
                  <a:lnTo>
                    <a:pt x="6956464" y="1314435"/>
                  </a:lnTo>
                  <a:cubicBezTo>
                    <a:pt x="6895396" y="1915764"/>
                    <a:pt x="6387554" y="2385016"/>
                    <a:pt x="5770114" y="2385016"/>
                  </a:cubicBezTo>
                  <a:cubicBezTo>
                    <a:pt x="5152672" y="2385016"/>
                    <a:pt x="4644831" y="1915764"/>
                    <a:pt x="4583763" y="1314435"/>
                  </a:cubicBezTo>
                  <a:lnTo>
                    <a:pt x="4578017" y="1200660"/>
                  </a:lnTo>
                  <a:lnTo>
                    <a:pt x="4578780" y="1200660"/>
                  </a:lnTo>
                  <a:lnTo>
                    <a:pt x="4573974" y="1105474"/>
                  </a:lnTo>
                  <a:cubicBezTo>
                    <a:pt x="4517772" y="552075"/>
                    <a:pt x="4050409" y="120225"/>
                    <a:pt x="3482182" y="120225"/>
                  </a:cubicBezTo>
                  <a:cubicBezTo>
                    <a:pt x="2913956" y="120225"/>
                    <a:pt x="2446592" y="552075"/>
                    <a:pt x="2390391" y="1105474"/>
                  </a:cubicBezTo>
                  <a:lnTo>
                    <a:pt x="2385136" y="1209531"/>
                  </a:lnTo>
                  <a:lnTo>
                    <a:pt x="2384604" y="1209531"/>
                  </a:lnTo>
                  <a:lnTo>
                    <a:pt x="2385016" y="1217682"/>
                  </a:lnTo>
                  <a:cubicBezTo>
                    <a:pt x="2385016" y="1876286"/>
                    <a:pt x="1851111" y="2410190"/>
                    <a:pt x="1192508" y="2410190"/>
                  </a:cubicBezTo>
                  <a:close/>
                </a:path>
              </a:pathLst>
            </a:custGeom>
            <a:gradFill flip="none" rotWithShape="1">
              <a:gsLst>
                <a:gs pos="61000">
                  <a:schemeClr val="accent6"/>
                </a:gs>
                <a:gs pos="39000">
                  <a:schemeClr val="accent5"/>
                </a:gs>
                <a:gs pos="18000">
                  <a:schemeClr val="accent4"/>
                </a:gs>
                <a:gs pos="92000">
                  <a:schemeClr val="accent3"/>
                </a:gs>
              </a:gsLst>
              <a:lin ang="10800000" scaled="0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3000">
                <a:solidFill>
                  <a:schemeClr val="accent2"/>
                </a:solidFill>
              </a:endParaRPr>
            </a:p>
          </p:txBody>
        </p:sp>
        <p:sp>
          <p:nvSpPr>
            <p:cNvPr id="9" name="Oval 8" descr="timeline endpoints">
              <a:extLst>
                <a:ext uri="{FF2B5EF4-FFF2-40B4-BE49-F238E27FC236}">
                  <a16:creationId xmlns:a16="http://schemas.microsoft.com/office/drawing/2014/main" id="{FD500365-FF2B-BD97-E160-2EE37926D791}"/>
                </a:ext>
              </a:extLst>
            </p:cNvPr>
            <p:cNvSpPr/>
            <p:nvPr/>
          </p:nvSpPr>
          <p:spPr>
            <a:xfrm>
              <a:off x="1320120" y="3149771"/>
              <a:ext cx="218092" cy="218092"/>
            </a:xfrm>
            <a:prstGeom prst="ellipse">
              <a:avLst/>
            </a:prstGeom>
            <a:solidFill>
              <a:schemeClr val="accent4"/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Oval 9" descr="timeline endpoints">
              <a:extLst>
                <a:ext uri="{FF2B5EF4-FFF2-40B4-BE49-F238E27FC236}">
                  <a16:creationId xmlns:a16="http://schemas.microsoft.com/office/drawing/2014/main" id="{34C8CF17-1B0C-28D1-6E4D-5187FFFDCE2D}"/>
                </a:ext>
              </a:extLst>
            </p:cNvPr>
            <p:cNvSpPr/>
            <p:nvPr/>
          </p:nvSpPr>
          <p:spPr>
            <a:xfrm>
              <a:off x="10480529" y="3149771"/>
              <a:ext cx="218092" cy="218092"/>
            </a:xfrm>
            <a:prstGeom prst="ellipse">
              <a:avLst/>
            </a:prstGeom>
            <a:solidFill>
              <a:schemeClr val="accent3"/>
            </a:solidFill>
            <a:ln w="762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rgbClr val="20A472"/>
                </a:solidFill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88AC32E-428F-9A0A-3195-B3423A2C93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5266" y="2660943"/>
            <a:ext cx="870966" cy="1161288"/>
          </a:xfrm>
          <a:prstGeom prst="ellipse">
            <a:avLst/>
          </a:prstGeom>
          <a:ln w="38100"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2400" cap="all" baseline="0">
                <a:solidFill>
                  <a:schemeClr val="accent4"/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050"/>
            </a:lvl3pPr>
            <a:lvl4pPr marL="1028700" indent="0" algn="ctr">
              <a:buNone/>
              <a:defRPr sz="900"/>
            </a:lvl4pPr>
            <a:lvl5pPr marL="1371600" indent="0" algn="ctr">
              <a:buNone/>
              <a:defRPr sz="900"/>
            </a:lvl5pPr>
          </a:lstStyle>
          <a:p>
            <a:pPr lvl="0"/>
            <a:r>
              <a:rPr lang="en-US"/>
              <a:t>Q1</a:t>
            </a:r>
          </a:p>
        </p:txBody>
      </p:sp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D127D48E-3E09-48C7-AB33-FBD643EFA5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7936" y="4817717"/>
            <a:ext cx="1347297" cy="302186"/>
          </a:xfrm>
        </p:spPr>
        <p:txBody>
          <a:bodyPr>
            <a:noAutofit/>
          </a:bodyPr>
          <a:lstStyle>
            <a:lvl1pPr marL="0" indent="0">
              <a:buNone/>
              <a:defRPr sz="1500" b="1" cap="all" baseline="0">
                <a:solidFill>
                  <a:schemeClr val="accent4"/>
                </a:solidFill>
                <a:latin typeface="+mj-lt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35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19" name="Text Placeholder 50">
            <a:extLst>
              <a:ext uri="{FF2B5EF4-FFF2-40B4-BE49-F238E27FC236}">
                <a16:creationId xmlns:a16="http://schemas.microsoft.com/office/drawing/2014/main" id="{A1B91BF4-B790-4F67-98EB-FE905527BF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67936" y="5210963"/>
            <a:ext cx="1360175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825"/>
            </a:lvl3pPr>
            <a:lvl4pPr marL="1028700" indent="0">
              <a:buNone/>
              <a:defRPr sz="825"/>
            </a:lvl4pPr>
            <a:lvl5pPr marL="1371600" indent="0">
              <a:buNone/>
              <a:defRPr sz="825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8A1666A-610A-35B4-038A-027C26F293C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9629" y="2660943"/>
            <a:ext cx="870966" cy="1161288"/>
          </a:xfrm>
          <a:prstGeom prst="ellipse">
            <a:avLst/>
          </a:prstGeom>
          <a:ln w="38100"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2400" cap="all" baseline="0">
                <a:solidFill>
                  <a:schemeClr val="accent5"/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050"/>
            </a:lvl3pPr>
            <a:lvl4pPr marL="1028700" indent="0" algn="ctr">
              <a:buNone/>
              <a:defRPr sz="900"/>
            </a:lvl4pPr>
            <a:lvl5pPr marL="1371600" indent="0" algn="ctr">
              <a:buNone/>
              <a:defRPr sz="900"/>
            </a:lvl5pPr>
          </a:lstStyle>
          <a:p>
            <a:pPr lvl="0"/>
            <a:r>
              <a:rPr lang="en-US"/>
              <a:t>Q2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CCA5F33F-1634-427F-92BF-99A5ED52A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00557" y="4817717"/>
            <a:ext cx="1347297" cy="302186"/>
          </a:xfrm>
        </p:spPr>
        <p:txBody>
          <a:bodyPr>
            <a:noAutofit/>
          </a:bodyPr>
          <a:lstStyle>
            <a:lvl1pPr marL="0" indent="0">
              <a:buNone/>
              <a:defRPr sz="1500" b="1" cap="all" baseline="0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35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1" name="Text Placeholder 50">
            <a:extLst>
              <a:ext uri="{FF2B5EF4-FFF2-40B4-BE49-F238E27FC236}">
                <a16:creationId xmlns:a16="http://schemas.microsoft.com/office/drawing/2014/main" id="{084F28D2-C99C-44DC-95CF-A18847F3B6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00558" y="5210963"/>
            <a:ext cx="1360175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825"/>
            </a:lvl3pPr>
            <a:lvl4pPr marL="1028700" indent="0">
              <a:buNone/>
              <a:defRPr sz="825"/>
            </a:lvl4pPr>
            <a:lvl5pPr marL="1371600" indent="0">
              <a:buNone/>
              <a:defRPr sz="825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3FDDA6AC-3BDE-259D-EBBE-6A7B12A217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33991" y="2660943"/>
            <a:ext cx="870966" cy="1161288"/>
          </a:xfrm>
          <a:prstGeom prst="ellipse">
            <a:avLst/>
          </a:prstGeom>
          <a:ln w="38100">
            <a:solidFill>
              <a:schemeClr val="accent6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2400" cap="all" baseline="0">
                <a:solidFill>
                  <a:schemeClr val="accent6"/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050"/>
            </a:lvl3pPr>
            <a:lvl4pPr marL="1028700" indent="0" algn="ctr">
              <a:buNone/>
              <a:defRPr sz="900"/>
            </a:lvl4pPr>
            <a:lvl5pPr marL="1371600" indent="0" algn="ctr">
              <a:buNone/>
              <a:defRPr sz="900"/>
            </a:lvl5pPr>
          </a:lstStyle>
          <a:p>
            <a:pPr lvl="0"/>
            <a:r>
              <a:rPr lang="en-US"/>
              <a:t>Q3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2402522A-E098-4FB5-B454-D6FC98D90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3179" y="4817717"/>
            <a:ext cx="1347297" cy="302186"/>
          </a:xfrm>
        </p:spPr>
        <p:txBody>
          <a:bodyPr>
            <a:noAutofit/>
          </a:bodyPr>
          <a:lstStyle>
            <a:lvl1pPr marL="0" indent="0">
              <a:buNone/>
              <a:defRPr sz="1500" b="1" cap="all" baseline="0">
                <a:solidFill>
                  <a:schemeClr val="accent6"/>
                </a:solidFill>
                <a:latin typeface="+mj-lt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35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3" name="Text Placeholder 50">
            <a:extLst>
              <a:ext uri="{FF2B5EF4-FFF2-40B4-BE49-F238E27FC236}">
                <a16:creationId xmlns:a16="http://schemas.microsoft.com/office/drawing/2014/main" id="{18CF51EA-CDE2-4AA1-83CB-9DC6E212C3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33179" y="5210963"/>
            <a:ext cx="1360175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825"/>
            </a:lvl3pPr>
            <a:lvl4pPr marL="1028700" indent="0">
              <a:buNone/>
              <a:defRPr sz="825"/>
            </a:lvl4pPr>
            <a:lvl5pPr marL="1371600" indent="0">
              <a:buNone/>
              <a:defRPr sz="825"/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FBC172-3AC7-02D5-403B-5AB8BAB349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58354" y="2644842"/>
            <a:ext cx="870966" cy="1161288"/>
          </a:xfrm>
          <a:prstGeom prst="ellipse">
            <a:avLst/>
          </a:prstGeom>
          <a:ln w="38100">
            <a:solidFill>
              <a:schemeClr val="accent3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2400" cap="all" baseline="0">
                <a:solidFill>
                  <a:schemeClr val="accent3"/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050"/>
            </a:lvl3pPr>
            <a:lvl4pPr marL="1028700" indent="0" algn="ctr">
              <a:buNone/>
              <a:defRPr sz="900"/>
            </a:lvl4pPr>
            <a:lvl5pPr marL="1371600" indent="0" algn="ctr">
              <a:buNone/>
              <a:defRPr sz="900"/>
            </a:lvl5pPr>
          </a:lstStyle>
          <a:p>
            <a:pPr lvl="0"/>
            <a:r>
              <a:rPr lang="en-US"/>
              <a:t>Q4</a:t>
            </a:r>
          </a:p>
        </p:txBody>
      </p:sp>
      <p:sp>
        <p:nvSpPr>
          <p:cNvPr id="24" name="Text Placeholder 48">
            <a:extLst>
              <a:ext uri="{FF2B5EF4-FFF2-40B4-BE49-F238E27FC236}">
                <a16:creationId xmlns:a16="http://schemas.microsoft.com/office/drawing/2014/main" id="{FE2BFCE7-D8D1-42B7-97F2-78B1D2CB5F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65800" y="4817717"/>
            <a:ext cx="1347297" cy="302186"/>
          </a:xfrm>
        </p:spPr>
        <p:txBody>
          <a:bodyPr>
            <a:noAutofit/>
          </a:bodyPr>
          <a:lstStyle>
            <a:lvl1pPr marL="0" indent="0">
              <a:buNone/>
              <a:defRPr sz="1500" b="1" cap="all" baseline="0">
                <a:solidFill>
                  <a:schemeClr val="accent3"/>
                </a:solidFill>
                <a:latin typeface="+mj-lt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35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5" name="Text Placeholder 50">
            <a:extLst>
              <a:ext uri="{FF2B5EF4-FFF2-40B4-BE49-F238E27FC236}">
                <a16:creationId xmlns:a16="http://schemas.microsoft.com/office/drawing/2014/main" id="{0C4E8DE7-5691-4470-BC2C-F9F6532248C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65801" y="5210963"/>
            <a:ext cx="1360175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825"/>
            </a:lvl3pPr>
            <a:lvl4pPr marL="1028700" indent="0">
              <a:buNone/>
              <a:defRPr sz="825"/>
            </a:lvl4pPr>
            <a:lvl5pPr marL="1371600" indent="0">
              <a:buNone/>
              <a:defRPr sz="825"/>
            </a:lvl5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02103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5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26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8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96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58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42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0BF5-287F-E60E-51F7-F525E615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C7E27-F974-10CA-E029-BFBBA0B78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23">
            <a:extLst>
              <a:ext uri="{FF2B5EF4-FFF2-40B4-BE49-F238E27FC236}">
                <a16:creationId xmlns:a16="http://schemas.microsoft.com/office/drawing/2014/main" id="{F709423A-7CE5-3FD2-3A00-C282DA3AB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9" y="6377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16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98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646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07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5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A5E9-3F09-F0EB-50B9-E7B13BC68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BCD22-BFAF-2067-3203-A08881FEE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23">
            <a:extLst>
              <a:ext uri="{FF2B5EF4-FFF2-40B4-BE49-F238E27FC236}">
                <a16:creationId xmlns:a16="http://schemas.microsoft.com/office/drawing/2014/main" id="{444D09F9-A77B-0B12-1012-68152285B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13718" y="6384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8733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0BF5-287F-E60E-51F7-F525E615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C7E27-F974-10CA-E029-BFBBA0B78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23">
            <a:extLst>
              <a:ext uri="{FF2B5EF4-FFF2-40B4-BE49-F238E27FC236}">
                <a16:creationId xmlns:a16="http://schemas.microsoft.com/office/drawing/2014/main" id="{F709423A-7CE5-3FD2-3A00-C282DA3AB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9" y="6377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33670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F224F-8182-049B-3EA5-3D83FBB1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54F8C-FBF9-6F02-7755-AF69FE90F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23">
            <a:extLst>
              <a:ext uri="{FF2B5EF4-FFF2-40B4-BE49-F238E27FC236}">
                <a16:creationId xmlns:a16="http://schemas.microsoft.com/office/drawing/2014/main" id="{1CFD383F-B0AF-7FA4-6257-B8205AF18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1007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EBA4-2ECE-F43D-132F-708FEC46B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06AA-E032-8F36-B9A4-DFCB0C326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5D8D2-1D5E-DF5B-6595-CE761B0C6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23">
            <a:extLst>
              <a:ext uri="{FF2B5EF4-FFF2-40B4-BE49-F238E27FC236}">
                <a16:creationId xmlns:a16="http://schemas.microsoft.com/office/drawing/2014/main" id="{ED156AF8-5919-52A4-A6BC-CC97CA358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5528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76265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DFF99-C7B4-E57C-2802-4FDA8A798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0F7EA-0F38-48B5-2AA7-654E641CD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C7AF6-C8DC-1BFA-0958-4B7C53217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DBC4FE-E56E-F720-8D4C-37A35E055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03E85-E238-59FD-B05C-5F06DB119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6B18F-9F5D-9CC2-4DFE-51BE2AE2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0F25D-2E78-D6D6-3B0E-F328B2E3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23">
            <a:extLst>
              <a:ext uri="{FF2B5EF4-FFF2-40B4-BE49-F238E27FC236}">
                <a16:creationId xmlns:a16="http://schemas.microsoft.com/office/drawing/2014/main" id="{6CF220FE-C22C-88EA-9A0E-EF047090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44889" y="638076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249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3AF73-0F89-4911-6047-9FDB1B47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3">
            <a:extLst>
              <a:ext uri="{FF2B5EF4-FFF2-40B4-BE49-F238E27FC236}">
                <a16:creationId xmlns:a16="http://schemas.microsoft.com/office/drawing/2014/main" id="{88990329-40B5-10D7-3827-290EB91EC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34498" y="63934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522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F224F-8182-049B-3EA5-3D83FBB1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54F8C-FBF9-6F02-7755-AF69FE90F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23">
            <a:extLst>
              <a:ext uri="{FF2B5EF4-FFF2-40B4-BE49-F238E27FC236}">
                <a16:creationId xmlns:a16="http://schemas.microsoft.com/office/drawing/2014/main" id="{1CFD383F-B0AF-7FA4-6257-B8205AF18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84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4D47E41A-49FD-9AE6-5E01-4DEF34C4C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9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9618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39A5E-2CD4-F090-3138-6A394DFA7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76272-BC88-118B-A766-C0E1FC86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A94AF-FA08-D995-74FD-02A94C95A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3">
            <a:extLst>
              <a:ext uri="{FF2B5EF4-FFF2-40B4-BE49-F238E27FC236}">
                <a16:creationId xmlns:a16="http://schemas.microsoft.com/office/drawing/2014/main" id="{FEE2FC9D-862D-8CA1-BE62-A432023FC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9" y="63836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77808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ECD0-A4BD-BB39-E078-2C0C7BEF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58FE5-5086-5722-47E7-771462486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E2677-7111-B950-A260-F17E55CB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63133-21D6-473F-CABB-1258AE19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07CE8-A1F7-BEF7-1834-2E46353F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23">
            <a:extLst>
              <a:ext uri="{FF2B5EF4-FFF2-40B4-BE49-F238E27FC236}">
                <a16:creationId xmlns:a16="http://schemas.microsoft.com/office/drawing/2014/main" id="{C7371016-CCA9-57A2-1A67-318A52DD9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8594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23627-ED3C-08DB-A898-36033A619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B10BE-902F-89BB-1A1B-B286F636C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8C082-5AC6-5168-22F6-40C6332D2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A7107-F7A7-D91F-6E8B-8ABF2A55F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23">
            <a:extLst>
              <a:ext uri="{FF2B5EF4-FFF2-40B4-BE49-F238E27FC236}">
                <a16:creationId xmlns:a16="http://schemas.microsoft.com/office/drawing/2014/main" id="{FDDB6DAC-45EB-76BC-7BFA-6CAECDD819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28095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FA54D-FC98-425F-5144-AE625BF55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00674-E954-D0D2-A363-4E636E811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C7D1D-EE53-DE88-DD6F-C714A00E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E8F65-BB57-64F4-5AC9-920DC33B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23">
            <a:extLst>
              <a:ext uri="{FF2B5EF4-FFF2-40B4-BE49-F238E27FC236}">
                <a16:creationId xmlns:a16="http://schemas.microsoft.com/office/drawing/2014/main" id="{E9DF5393-4E62-0B95-59E1-C4371DE02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11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EBA4-2ECE-F43D-132F-708FEC46B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06AA-E032-8F36-B9A4-DFCB0C326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5D8D2-1D5E-DF5B-6595-CE761B0C6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23">
            <a:extLst>
              <a:ext uri="{FF2B5EF4-FFF2-40B4-BE49-F238E27FC236}">
                <a16:creationId xmlns:a16="http://schemas.microsoft.com/office/drawing/2014/main" id="{ED156AF8-5919-52A4-A6BC-CC97CA358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5528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6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DFF99-C7B4-E57C-2802-4FDA8A798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0F7EA-0F38-48B5-2AA7-654E641CD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C7AF6-C8DC-1BFA-0958-4B7C53217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DBC4FE-E56E-F720-8D4C-37A35E055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03E85-E238-59FD-B05C-5F06DB119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6B18F-9F5D-9CC2-4DFE-51BE2AE2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0F25D-2E78-D6D6-3B0E-F328B2E3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23">
            <a:extLst>
              <a:ext uri="{FF2B5EF4-FFF2-40B4-BE49-F238E27FC236}">
                <a16:creationId xmlns:a16="http://schemas.microsoft.com/office/drawing/2014/main" id="{6CF220FE-C22C-88EA-9A0E-EF047090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44889" y="638076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7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3AF73-0F89-4911-6047-9FDB1B47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3">
            <a:extLst>
              <a:ext uri="{FF2B5EF4-FFF2-40B4-BE49-F238E27FC236}">
                <a16:creationId xmlns:a16="http://schemas.microsoft.com/office/drawing/2014/main" id="{88990329-40B5-10D7-3827-290EB91EC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34498" y="63934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9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3">
            <a:extLst>
              <a:ext uri="{FF2B5EF4-FFF2-40B4-BE49-F238E27FC236}">
                <a16:creationId xmlns:a16="http://schemas.microsoft.com/office/drawing/2014/main" id="{4D47E41A-49FD-9AE6-5E01-4DEF34C4C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9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7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39A5E-2CD4-F090-3138-6A394DFA7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76272-BC88-118B-A766-C0E1FC86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A94AF-FA08-D995-74FD-02A94C95A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3">
            <a:extLst>
              <a:ext uri="{FF2B5EF4-FFF2-40B4-BE49-F238E27FC236}">
                <a16:creationId xmlns:a16="http://schemas.microsoft.com/office/drawing/2014/main" id="{FEE2FC9D-862D-8CA1-BE62-A432023FC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9" y="63836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5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ECD0-A4BD-BB39-E078-2C0C7BEF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58FE5-5086-5722-47E7-771462486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E2677-7111-B950-A260-F17E55CB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63133-21D6-473F-CABB-1258AE19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86051" y="6446548"/>
            <a:ext cx="2057400" cy="365125"/>
          </a:xfrm>
          <a:prstGeom prst="rect">
            <a:avLst/>
          </a:prstGeom>
        </p:spPr>
        <p:txBody>
          <a:bodyPr/>
          <a:lstStyle/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07CE8-A1F7-BEF7-1834-2E46353F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23">
            <a:extLst>
              <a:ext uri="{FF2B5EF4-FFF2-40B4-BE49-F238E27FC236}">
                <a16:creationId xmlns:a16="http://schemas.microsoft.com/office/drawing/2014/main" id="{C7371016-CCA9-57A2-1A67-318A52DD9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44888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7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amond 14">
            <a:extLst>
              <a:ext uri="{FF2B5EF4-FFF2-40B4-BE49-F238E27FC236}">
                <a16:creationId xmlns:a16="http://schemas.microsoft.com/office/drawing/2014/main" id="{EBBB7A0F-44B1-1D76-340C-CFA240B15A51}"/>
              </a:ext>
            </a:extLst>
          </p:cNvPr>
          <p:cNvSpPr/>
          <p:nvPr/>
        </p:nvSpPr>
        <p:spPr>
          <a:xfrm>
            <a:off x="8088286" y="6383647"/>
            <a:ext cx="337782" cy="402609"/>
          </a:xfrm>
          <a:prstGeom prst="diamond">
            <a:avLst/>
          </a:prstGeom>
          <a:solidFill>
            <a:srgbClr val="ED3035"/>
          </a:solidFill>
          <a:ln>
            <a:solidFill>
              <a:srgbClr val="1378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D1BDC4-17D9-81EA-631A-B4ABC849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69ED9-74FE-767D-F27C-4890B574E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163C6B-3544-40CE-1425-E0B0A463C06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60" y="286075"/>
            <a:ext cx="1655288" cy="31726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423613-7B7D-EDDC-1F18-D39EE5FDEA0A}"/>
              </a:ext>
            </a:extLst>
          </p:cNvPr>
          <p:cNvSpPr/>
          <p:nvPr/>
        </p:nvSpPr>
        <p:spPr>
          <a:xfrm>
            <a:off x="-12890" y="-14707"/>
            <a:ext cx="9180000" cy="191068"/>
          </a:xfrm>
          <a:prstGeom prst="rect">
            <a:avLst/>
          </a:prstGeom>
          <a:solidFill>
            <a:srgbClr val="1478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358AF4F6-D656-D895-0623-BE9A64D34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DCC088A1-EEF4-F5C4-22F3-F1EB264EA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1429A111-3634-B739-B350-7714DD318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3377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FE978-CD07-B042-1022-B10BAB958804}"/>
              </a:ext>
            </a:extLst>
          </p:cNvPr>
          <p:cNvSpPr/>
          <p:nvPr/>
        </p:nvSpPr>
        <p:spPr>
          <a:xfrm>
            <a:off x="-7609" y="6525057"/>
            <a:ext cx="8145242" cy="136478"/>
          </a:xfrm>
          <a:prstGeom prst="rect">
            <a:avLst/>
          </a:prstGeom>
          <a:solidFill>
            <a:srgbClr val="ED31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</p:spTree>
    <p:extLst>
      <p:ext uri="{BB962C8B-B14F-4D97-AF65-F5344CB8AC3E}">
        <p14:creationId xmlns:p14="http://schemas.microsoft.com/office/powerpoint/2010/main" val="247752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0B616-241D-4DFE-BC2F-C001ED77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93" y="457200"/>
            <a:ext cx="8798814" cy="6309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909E-CC4A-4E51-BC02-B893225D2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593" y="1825625"/>
            <a:ext cx="87988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6EE4-1695-4DD6-9758-84FFE963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2593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FDAD0-21E9-42D0-8C63-C6563197FC1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250D-A8F9-4682-AD84-FD37BCAA6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6960" y="6356351"/>
            <a:ext cx="445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A788-841D-41AB-A983-152B6532F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14007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3823-CC86-4AC6-95C0-DC3ECA80F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5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685800" rtl="0" eaLnBrk="1" latinLnBrk="0" hangingPunct="1">
        <a:lnSpc>
          <a:spcPct val="90000"/>
        </a:lnSpc>
        <a:spcBef>
          <a:spcPts val="750"/>
        </a:spcBef>
        <a:buNone/>
        <a:defRPr sz="27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8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amond 14">
            <a:extLst>
              <a:ext uri="{FF2B5EF4-FFF2-40B4-BE49-F238E27FC236}">
                <a16:creationId xmlns:a16="http://schemas.microsoft.com/office/drawing/2014/main" id="{EBBB7A0F-44B1-1D76-340C-CFA240B15A51}"/>
              </a:ext>
            </a:extLst>
          </p:cNvPr>
          <p:cNvSpPr/>
          <p:nvPr userDrawn="1"/>
        </p:nvSpPr>
        <p:spPr>
          <a:xfrm>
            <a:off x="8088286" y="6383647"/>
            <a:ext cx="337782" cy="402609"/>
          </a:xfrm>
          <a:prstGeom prst="diamond">
            <a:avLst/>
          </a:prstGeom>
          <a:solidFill>
            <a:srgbClr val="ED3035"/>
          </a:solidFill>
          <a:ln>
            <a:solidFill>
              <a:srgbClr val="1378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D1BDC4-17D9-81EA-631A-B4ABC849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69ED9-74FE-767D-F27C-4890B574E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163C6B-3544-40CE-1425-E0B0A463C06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60" y="286075"/>
            <a:ext cx="1655288" cy="31726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423613-7B7D-EDDC-1F18-D39EE5FDEA0A}"/>
              </a:ext>
            </a:extLst>
          </p:cNvPr>
          <p:cNvSpPr/>
          <p:nvPr userDrawn="1"/>
        </p:nvSpPr>
        <p:spPr>
          <a:xfrm>
            <a:off x="-12890" y="-14707"/>
            <a:ext cx="9180000" cy="191068"/>
          </a:xfrm>
          <a:prstGeom prst="rect">
            <a:avLst/>
          </a:prstGeom>
          <a:solidFill>
            <a:srgbClr val="1478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358AF4F6-D656-D895-0623-BE9A64D34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DCC088A1-EEF4-F5C4-22F3-F1EB264EA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1429A111-3634-B739-B350-7714DD318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33770" y="638364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F313B11-4BED-4CCD-96B8-4C5DBB2E659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FE978-CD07-B042-1022-B10BAB958804}"/>
              </a:ext>
            </a:extLst>
          </p:cNvPr>
          <p:cNvSpPr/>
          <p:nvPr userDrawn="1"/>
        </p:nvSpPr>
        <p:spPr>
          <a:xfrm>
            <a:off x="-7609" y="6525057"/>
            <a:ext cx="8145242" cy="136478"/>
          </a:xfrm>
          <a:prstGeom prst="rect">
            <a:avLst/>
          </a:prstGeom>
          <a:solidFill>
            <a:srgbClr val="ED31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</p:spTree>
    <p:extLst>
      <p:ext uri="{BB962C8B-B14F-4D97-AF65-F5344CB8AC3E}">
        <p14:creationId xmlns:p14="http://schemas.microsoft.com/office/powerpoint/2010/main" val="36873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4CA06-C144-2D26-A551-FD21F5B4E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7021" y="2203032"/>
            <a:ext cx="6898559" cy="822060"/>
          </a:xfrm>
        </p:spPr>
        <p:txBody>
          <a:bodyPr>
            <a:normAutofit fontScale="90000"/>
          </a:bodyPr>
          <a:lstStyle/>
          <a:p>
            <a:r>
              <a:rPr lang="en-US" sz="3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COUNSELLING AND MENTAL WELLBEING CENTRE – WE DOST</a:t>
            </a:r>
            <a:endParaRPr lang="en-GB" sz="3000" b="1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K.R. Mangalam University, KRMU Entrance, K.R. Mangalam ...">
            <a:extLst>
              <a:ext uri="{FF2B5EF4-FFF2-40B4-BE49-F238E27FC236}">
                <a16:creationId xmlns:a16="http://schemas.microsoft.com/office/drawing/2014/main" id="{D3DA1DE7-8719-26EA-BBD5-457CC0D296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IN" sz="1350">
              <a:solidFill>
                <a:prstClr val="black"/>
              </a:solidFill>
              <a:latin typeface="Aptos"/>
            </a:endParaRPr>
          </a:p>
        </p:txBody>
      </p:sp>
      <p:pic>
        <p:nvPicPr>
          <p:cNvPr id="6" name="Picture 6" descr="KR Mangalam Full Form: All Defination - CareerGuide">
            <a:extLst>
              <a:ext uri="{FF2B5EF4-FFF2-40B4-BE49-F238E27FC236}">
                <a16:creationId xmlns:a16="http://schemas.microsoft.com/office/drawing/2014/main" id="{57F24167-0E3F-946E-81F5-B5C77FEB4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689" y="1067209"/>
            <a:ext cx="4800600" cy="89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263BFA-8391-0D63-353A-A50625AD8262}"/>
              </a:ext>
            </a:extLst>
          </p:cNvPr>
          <p:cNvSpPr txBox="1"/>
          <p:nvPr/>
        </p:nvSpPr>
        <p:spPr>
          <a:xfrm>
            <a:off x="2238332" y="4404356"/>
            <a:ext cx="4718957" cy="11772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685800"/>
            <a:r>
              <a:rPr lang="en-GB" sz="2400" dirty="0">
                <a:solidFill>
                  <a:prstClr val="black"/>
                </a:solidFill>
                <a:latin typeface="Aptos Display"/>
              </a:rPr>
              <a:t>Welcomes</a:t>
            </a:r>
          </a:p>
          <a:p>
            <a:pPr algn="ctr" defTabSz="685800"/>
            <a:r>
              <a:rPr lang="en-GB" sz="2400" b="1" dirty="0" err="1">
                <a:solidFill>
                  <a:srgbClr val="C00000"/>
                </a:solidFill>
                <a:latin typeface="Aptos Display"/>
              </a:rPr>
              <a:t>NAAC</a:t>
            </a:r>
            <a:r>
              <a:rPr lang="en-GB" sz="2400" b="1" dirty="0">
                <a:solidFill>
                  <a:srgbClr val="C00000"/>
                </a:solidFill>
                <a:latin typeface="Aptos Display"/>
              </a:rPr>
              <a:t> Peer Team</a:t>
            </a:r>
          </a:p>
          <a:p>
            <a:pPr algn="ctr" defTabSz="685800"/>
            <a:r>
              <a:rPr lang="en-GB" sz="2400" dirty="0">
                <a:solidFill>
                  <a:prstClr val="black"/>
                </a:solidFill>
                <a:latin typeface="Aptos Display"/>
              </a:rPr>
              <a:t>16</a:t>
            </a:r>
            <a:r>
              <a:rPr lang="en-GB" sz="2400" baseline="30000" dirty="0">
                <a:solidFill>
                  <a:prstClr val="black"/>
                </a:solidFill>
                <a:latin typeface="Aptos Display"/>
              </a:rPr>
              <a:t>th</a:t>
            </a:r>
            <a:r>
              <a:rPr lang="en-GB" sz="2400" dirty="0">
                <a:solidFill>
                  <a:prstClr val="black"/>
                </a:solidFill>
                <a:latin typeface="Aptos Display"/>
              </a:rPr>
              <a:t> – 18</a:t>
            </a:r>
            <a:r>
              <a:rPr lang="en-GB" sz="2400" baseline="30000" dirty="0">
                <a:solidFill>
                  <a:prstClr val="black"/>
                </a:solidFill>
                <a:latin typeface="Aptos Display"/>
              </a:rPr>
              <a:t>th</a:t>
            </a:r>
            <a:r>
              <a:rPr lang="en-GB" sz="2400" dirty="0">
                <a:solidFill>
                  <a:prstClr val="black"/>
                </a:solidFill>
                <a:latin typeface="Aptos Display"/>
              </a:rPr>
              <a:t> June 2025</a:t>
            </a:r>
          </a:p>
        </p:txBody>
      </p:sp>
      <p:pic>
        <p:nvPicPr>
          <p:cNvPr id="1026" name="Picture 2" descr="National Assessment and Accreditation Council - Wikipedia">
            <a:extLst>
              <a:ext uri="{FF2B5EF4-FFF2-40B4-BE49-F238E27FC236}">
                <a16:creationId xmlns:a16="http://schemas.microsoft.com/office/drawing/2014/main" id="{701EAB0E-E519-E982-8E6C-4A1A6A7BD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73" y="3203851"/>
            <a:ext cx="1227803" cy="117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7464D2-B9CB-074A-274F-EDFB7489C554}"/>
              </a:ext>
            </a:extLst>
          </p:cNvPr>
          <p:cNvSpPr txBox="1"/>
          <p:nvPr/>
        </p:nvSpPr>
        <p:spPr>
          <a:xfrm>
            <a:off x="2286922" y="3290500"/>
            <a:ext cx="4573844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endParaRPr lang="en-IN" sz="1350">
              <a:solidFill>
                <a:prstClr val="black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652408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4A66C-3CB6-B21A-E1A0-051C270C6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IN" sz="3800" dirty="0">
                <a:latin typeface="Arial" panose="020B0604020202020204" pitchFamily="34" charset="0"/>
                <a:cs typeface="Arial" panose="020B0604020202020204" pitchFamily="34" charset="0"/>
              </a:rPr>
              <a:t>Events &amp; Workshops (2023-24)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6CB2B6-5B2B-0A9A-D173-A6D3C6FF1F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881457"/>
              </p:ext>
            </p:extLst>
          </p:nvPr>
        </p:nvGraphicFramePr>
        <p:xfrm>
          <a:off x="3842862" y="798259"/>
          <a:ext cx="4578411" cy="5455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8432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FBF586-97D5-3DFA-3E30-D9AC76147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221996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1016" y="1405827"/>
            <a:ext cx="6858000" cy="1272032"/>
          </a:xfrm>
        </p:spPr>
        <p:txBody>
          <a:bodyPr anchor="b"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85800" y="3126550"/>
            <a:ext cx="7781544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/>
                <a:cs typeface="Arial"/>
              </a:rPr>
              <a:t>Safe, inclusive space for mental wellbeing</a:t>
            </a:r>
          </a:p>
          <a:p>
            <a:r>
              <a:rPr lang="en-US" sz="2800" b="1" dirty="0">
                <a:latin typeface="Arial"/>
                <a:cs typeface="Arial"/>
              </a:rPr>
              <a:t>Empowers students for social and personal growth</a:t>
            </a:r>
          </a:p>
          <a:p>
            <a:r>
              <a:rPr lang="en-US" sz="2800" b="1" dirty="0">
                <a:latin typeface="Arial"/>
                <a:cs typeface="Arial"/>
              </a:rPr>
              <a:t>Reflects KRMU’s commitment to holistic education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2424-9C7D-A783-A803-D65C5ECE4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1491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01CBB-2B0C-9F22-DF65-0935EE8B2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646A-FB20-CDCA-FC40-2D2C5432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6502"/>
            <a:ext cx="7886700" cy="1325563"/>
          </a:xfrm>
        </p:spPr>
        <p:txBody>
          <a:bodyPr/>
          <a:lstStyle/>
          <a:p>
            <a:r>
              <a:rPr lang="en-US" sz="3600" b="1" dirty="0">
                <a:solidFill>
                  <a:srgbClr val="0060AA"/>
                </a:solidFill>
                <a:latin typeface="Rockwell" panose="02060603020205020403" pitchFamily="18" charset="0"/>
                <a:ea typeface="Times New Roman"/>
                <a:cs typeface="Times New Roman"/>
                <a:sym typeface="Times New Roman"/>
              </a:rPr>
              <a:t>Key points</a:t>
            </a:r>
            <a:br>
              <a:rPr lang="en-IN" sz="3200" b="1" dirty="0">
                <a:solidFill>
                  <a:srgbClr val="0060AA"/>
                </a:solidFill>
                <a:latin typeface="Rockwell" panose="02060603020205020403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21195-1905-23ED-4AE3-CCB867299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7599"/>
            <a:ext cx="7886700" cy="4351338"/>
          </a:xfrm>
        </p:spPr>
        <p:txBody>
          <a:bodyPr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Establishment And Constitution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Areas Of Intervention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Appointment Process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Team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Case Profile (2024–25)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Student And Staff Distribution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Gender Breakdown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Case Profile (2023-24)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Key Events &amp; Workshops (2024–25)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Key Events &amp; Workshops (2023–24)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Community Engagement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UGC Guidelines</a:t>
            </a:r>
          </a:p>
          <a:p>
            <a:pPr marL="571500" lvl="1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APA Guidelines For Professional Ethics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IN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83F7F-71AA-96B0-85C1-DC96DA160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F313B11-4BED-4CCD-96B8-4C5DBB2E6597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190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 anchor="ctr"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68EA56-99B8-5389-4F72-8C3EEBB7BC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35194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DE87F07-2050-FBD7-26A6-B29A1DC29A59}"/>
              </a:ext>
            </a:extLst>
          </p:cNvPr>
          <p:cNvSpPr txBox="1"/>
          <p:nvPr/>
        </p:nvSpPr>
        <p:spPr>
          <a:xfrm>
            <a:off x="575841" y="1898380"/>
            <a:ext cx="39961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ESTABLISHMENT AND CONSTITUTION</a:t>
            </a:r>
            <a:endParaRPr lang="en-IN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F5AA05-D89B-06FF-A01E-8CF29D73F3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890716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IN" sz="3800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0CD0C79E-DA8F-D9CC-E733-0C155D87B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058188"/>
              </p:ext>
            </p:extLst>
          </p:nvPr>
        </p:nvGraphicFramePr>
        <p:xfrm>
          <a:off x="3687414" y="944563"/>
          <a:ext cx="4971603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 anchor="ctr"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09775928-F3D7-2D63-44A2-9337E02F25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29141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315" y="643467"/>
            <a:ext cx="3152284" cy="1375608"/>
          </a:xfrm>
        </p:spPr>
        <p:txBody>
          <a:bodyPr anchor="ctr"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Case Profile (2024-25)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15" y="2160590"/>
            <a:ext cx="2980457" cy="344011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Total 20 cases (17 students, 3 staff)</a:t>
            </a:r>
          </a:p>
          <a:p>
            <a:r>
              <a:rPr lang="en-US" dirty="0"/>
              <a:t>60% (12) Male, 40% (8) Female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B27DA9-152C-CE3E-5DB7-C6B824A17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76" y="3037359"/>
            <a:ext cx="660400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C2399F-1842-EEFD-75A5-D246FCDF4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740826"/>
              </p:ext>
            </p:extLst>
          </p:nvPr>
        </p:nvGraphicFramePr>
        <p:xfrm>
          <a:off x="3840480" y="1152144"/>
          <a:ext cx="4586380" cy="5164578"/>
        </p:xfrm>
        <a:graphic>
          <a:graphicData uri="http://schemas.openxmlformats.org/drawingml/2006/table">
            <a:tbl>
              <a:tblPr>
                <a:noFill/>
                <a:tableStyleId>{3C2FFA5D-87B4-456A-9821-1D502468CF0F}</a:tableStyleId>
              </a:tblPr>
              <a:tblGrid>
                <a:gridCol w="2927703">
                  <a:extLst>
                    <a:ext uri="{9D8B030D-6E8A-4147-A177-3AD203B41FA5}">
                      <a16:colId xmlns:a16="http://schemas.microsoft.com/office/drawing/2014/main" val="2666987666"/>
                    </a:ext>
                  </a:extLst>
                </a:gridCol>
                <a:gridCol w="1658677">
                  <a:extLst>
                    <a:ext uri="{9D8B030D-6E8A-4147-A177-3AD203B41FA5}">
                      <a16:colId xmlns:a16="http://schemas.microsoft.com/office/drawing/2014/main" val="3320635309"/>
                    </a:ext>
                  </a:extLst>
                </a:gridCol>
              </a:tblGrid>
              <a:tr h="582729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Issue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% of Cases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19431"/>
                  </a:ext>
                </a:extLst>
              </a:tr>
              <a:tr h="582729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Family Conflicts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450808"/>
                  </a:ext>
                </a:extLst>
              </a:tr>
              <a:tr h="582729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Self-worth &amp; Esteem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30487"/>
                  </a:ext>
                </a:extLst>
              </a:tr>
              <a:tr h="582729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Anxiety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43476"/>
                  </a:ext>
                </a:extLst>
              </a:tr>
              <a:tr h="834102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Adjustment &amp; Friendship Issues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880703"/>
                  </a:ext>
                </a:extLst>
              </a:tr>
              <a:tr h="582729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Career Concerns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8109"/>
                  </a:ext>
                </a:extLst>
              </a:tr>
              <a:tr h="834102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Confidence &amp; Communication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597621"/>
                  </a:ext>
                </a:extLst>
              </a:tr>
              <a:tr h="582729"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Professional Stress</a:t>
                      </a:r>
                    </a:p>
                  </a:txBody>
                  <a:tcPr marL="208270" marR="124962" marT="124962" marB="124962" anchor="ctr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208270" marR="124962" marT="124962" marB="124962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976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995EE-E4F8-887C-6779-E381EA46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CASE DISTRIBUTION- 2023-24 </a:t>
            </a:r>
            <a:br>
              <a:rPr lang="en-US" sz="3600" b="1" dirty="0"/>
            </a:br>
            <a:endParaRPr lang="en-IN" dirty="0"/>
          </a:p>
        </p:txBody>
      </p:sp>
      <p:pic>
        <p:nvPicPr>
          <p:cNvPr id="4" name="Content Placeholder 3" descr="A pie chart with numbers and text">
            <a:extLst>
              <a:ext uri="{FF2B5EF4-FFF2-40B4-BE49-F238E27FC236}">
                <a16:creationId xmlns:a16="http://schemas.microsoft.com/office/drawing/2014/main" id="{75EE5E59-E09F-9A35-7C7B-4B4479278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7" t="23196" r="32104" b="11984"/>
          <a:stretch>
            <a:fillRect/>
          </a:stretch>
        </p:blipFill>
        <p:spPr bwMode="auto">
          <a:xfrm>
            <a:off x="1179625" y="1405001"/>
            <a:ext cx="7010370" cy="50831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6941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Events &amp; Workshops (2024–25)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1ADDA643-DD0E-DEFE-3BC8-D57774E76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335581"/>
              </p:ext>
            </p:extLst>
          </p:nvPr>
        </p:nvGraphicFramePr>
        <p:xfrm>
          <a:off x="379983" y="1070719"/>
          <a:ext cx="8393176" cy="5583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1krmu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krmu" id="{839E2602-68E0-4AC3-A9CA-A2661F4870D1}" vid="{7381B3FB-F6F2-4776-932F-33BE869A23D3}"/>
    </a:ext>
  </a:extLst>
</a:theme>
</file>

<file path=ppt/theme/theme2.xml><?xml version="1.0" encoding="utf-8"?>
<a:theme xmlns:a="http://schemas.openxmlformats.org/drawingml/2006/main" name="Custom">
  <a:themeElements>
    <a:clrScheme name="Custom 11">
      <a:dk1>
        <a:srgbClr val="000000"/>
      </a:dk1>
      <a:lt1>
        <a:srgbClr val="FFFFFF"/>
      </a:lt1>
      <a:dk2>
        <a:srgbClr val="8439BD"/>
      </a:dk2>
      <a:lt2>
        <a:srgbClr val="EBEBEB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13DC8"/>
      </a:folHlink>
    </a:clrScheme>
    <a:fontScheme name="Custom 11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ful product roadmap timeline_Win32_SL_v3" id="{061EDF52-E0A6-4B09-AC91-99376BDEAEBE}" vid="{EB6D99AA-2953-4511-BF11-744F79C1830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Theme1krmu</Template>
  <TotalTime>214</TotalTime>
  <Words>466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Aptos</vt:lpstr>
      <vt:lpstr>Aptos Display</vt:lpstr>
      <vt:lpstr>Arial</vt:lpstr>
      <vt:lpstr>Avenir Next LT Pro Light</vt:lpstr>
      <vt:lpstr>Calibri</vt:lpstr>
      <vt:lpstr>Rockwell</vt:lpstr>
      <vt:lpstr>Speak Pro</vt:lpstr>
      <vt:lpstr>Times New Roman</vt:lpstr>
      <vt:lpstr>Theme1krmu</vt:lpstr>
      <vt:lpstr>Custom</vt:lpstr>
      <vt:lpstr>Office Theme</vt:lpstr>
      <vt:lpstr>2_Office Theme</vt:lpstr>
      <vt:lpstr>COUNSELLING AND MENTAL WELLBEING CENTRE – WE DOST</vt:lpstr>
      <vt:lpstr>Key points </vt:lpstr>
      <vt:lpstr>Introduction</vt:lpstr>
      <vt:lpstr>Objectives</vt:lpstr>
      <vt:lpstr>Services</vt:lpstr>
      <vt:lpstr>Team</vt:lpstr>
      <vt:lpstr>Case Profile (2024-25)</vt:lpstr>
      <vt:lpstr>CASE DISTRIBUTION- 2023-24  </vt:lpstr>
      <vt:lpstr>Key Events &amp; Workshops (2024–25)</vt:lpstr>
      <vt:lpstr>Events &amp; Workshops (2023-24)</vt:lpstr>
      <vt:lpstr>Compliance</vt:lpstr>
      <vt:lpstr>Conclusion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Saiyam Gupta</cp:lastModifiedBy>
  <cp:revision>25</cp:revision>
  <dcterms:created xsi:type="dcterms:W3CDTF">2013-01-27T09:14:16Z</dcterms:created>
  <dcterms:modified xsi:type="dcterms:W3CDTF">2025-06-14T13:30:44Z</dcterms:modified>
  <cp:category/>
</cp:coreProperties>
</file>