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3644" r:id="rId2"/>
    <p:sldId id="3657" r:id="rId3"/>
    <p:sldId id="3658" r:id="rId4"/>
    <p:sldId id="3668" r:id="rId5"/>
    <p:sldId id="3659" r:id="rId6"/>
    <p:sldId id="3660" r:id="rId7"/>
    <p:sldId id="3676" r:id="rId8"/>
    <p:sldId id="3661" r:id="rId9"/>
    <p:sldId id="3670" r:id="rId10"/>
    <p:sldId id="3672" r:id="rId11"/>
    <p:sldId id="3673" r:id="rId12"/>
    <p:sldId id="3674" r:id="rId13"/>
    <p:sldId id="3675" r:id="rId14"/>
    <p:sldId id="3671" r:id="rId15"/>
    <p:sldId id="3662" r:id="rId16"/>
    <p:sldId id="3664" r:id="rId17"/>
    <p:sldId id="3663" r:id="rId18"/>
    <p:sldId id="3665" r:id="rId19"/>
    <p:sldId id="366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ADE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76"/>
  </p:normalViewPr>
  <p:slideViewPr>
    <p:cSldViewPr snapToGrid="0">
      <p:cViewPr varScale="1">
        <p:scale>
          <a:sx n="106" d="100"/>
          <a:sy n="106" d="100"/>
        </p:scale>
        <p:origin x="79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5E9063-F424-48D8-88CF-97A1CCEEF27B}" type="datetimeFigureOut">
              <a:rPr lang="en-IN" smtClean="0"/>
              <a:t>05/06/25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E9A396-B631-4C2A-8F00-D33FC238D8CE}" type="slidenum">
              <a:rPr lang="en-IN" smtClean="0"/>
              <a:t>‹#›</a:t>
            </a:fld>
            <a:endParaRPr lang="en-IN"/>
          </a:p>
        </p:txBody>
      </p:sp>
    </p:spTree>
    <p:extLst>
      <p:ext uri="{BB962C8B-B14F-4D97-AF65-F5344CB8AC3E}">
        <p14:creationId xmlns:p14="http://schemas.microsoft.com/office/powerpoint/2010/main" val="1059393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New Courses replaced with New Programmes</a:t>
            </a:r>
            <a:endParaRPr lang="en-IN"/>
          </a:p>
        </p:txBody>
      </p:sp>
      <p:sp>
        <p:nvSpPr>
          <p:cNvPr id="4" name="Slide Number Placeholder 3"/>
          <p:cNvSpPr>
            <a:spLocks noGrp="1"/>
          </p:cNvSpPr>
          <p:nvPr>
            <p:ph type="sldNum" sz="quarter" idx="5"/>
          </p:nvPr>
        </p:nvSpPr>
        <p:spPr/>
        <p:txBody>
          <a:bodyPr/>
          <a:lstStyle/>
          <a:p>
            <a:fld id="{DAB949B3-C4AB-4FB2-8B24-B07A558BD59F}" type="slidenum">
              <a:rPr lang="en-IN" smtClean="0"/>
              <a:t>1</a:t>
            </a:fld>
            <a:endParaRPr lang="en-IN"/>
          </a:p>
        </p:txBody>
      </p:sp>
    </p:spTree>
    <p:extLst>
      <p:ext uri="{BB962C8B-B14F-4D97-AF65-F5344CB8AC3E}">
        <p14:creationId xmlns:p14="http://schemas.microsoft.com/office/powerpoint/2010/main" val="3570155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Glimpses instead of Glimpse </a:t>
            </a:r>
            <a:endParaRPr lang="en-IN"/>
          </a:p>
        </p:txBody>
      </p:sp>
      <p:sp>
        <p:nvSpPr>
          <p:cNvPr id="4" name="Slide Number Placeholder 3"/>
          <p:cNvSpPr>
            <a:spLocks noGrp="1"/>
          </p:cNvSpPr>
          <p:nvPr>
            <p:ph type="sldNum" sz="quarter" idx="5"/>
          </p:nvPr>
        </p:nvSpPr>
        <p:spPr/>
        <p:txBody>
          <a:bodyPr/>
          <a:lstStyle/>
          <a:p>
            <a:fld id="{DAB949B3-C4AB-4FB2-8B24-B07A558BD59F}" type="slidenum">
              <a:rPr lang="en-IN" smtClean="0"/>
              <a:t>10</a:t>
            </a:fld>
            <a:endParaRPr lang="en-IN"/>
          </a:p>
        </p:txBody>
      </p:sp>
    </p:spTree>
    <p:extLst>
      <p:ext uri="{BB962C8B-B14F-4D97-AF65-F5344CB8AC3E}">
        <p14:creationId xmlns:p14="http://schemas.microsoft.com/office/powerpoint/2010/main" val="1515615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Glimpses instead of Glimpse </a:t>
            </a:r>
            <a:endParaRPr lang="en-IN"/>
          </a:p>
        </p:txBody>
      </p:sp>
      <p:sp>
        <p:nvSpPr>
          <p:cNvPr id="4" name="Slide Number Placeholder 3"/>
          <p:cNvSpPr>
            <a:spLocks noGrp="1"/>
          </p:cNvSpPr>
          <p:nvPr>
            <p:ph type="sldNum" sz="quarter" idx="5"/>
          </p:nvPr>
        </p:nvSpPr>
        <p:spPr/>
        <p:txBody>
          <a:bodyPr/>
          <a:lstStyle/>
          <a:p>
            <a:fld id="{DAB949B3-C4AB-4FB2-8B24-B07A558BD59F}" type="slidenum">
              <a:rPr lang="en-IN" smtClean="0"/>
              <a:t>11</a:t>
            </a:fld>
            <a:endParaRPr lang="en-IN"/>
          </a:p>
        </p:txBody>
      </p:sp>
    </p:spTree>
    <p:extLst>
      <p:ext uri="{BB962C8B-B14F-4D97-AF65-F5344CB8AC3E}">
        <p14:creationId xmlns:p14="http://schemas.microsoft.com/office/powerpoint/2010/main" val="1458250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Glimpses instead of Glimpse </a:t>
            </a:r>
            <a:endParaRPr lang="en-IN"/>
          </a:p>
        </p:txBody>
      </p:sp>
      <p:sp>
        <p:nvSpPr>
          <p:cNvPr id="4" name="Slide Number Placeholder 3"/>
          <p:cNvSpPr>
            <a:spLocks noGrp="1"/>
          </p:cNvSpPr>
          <p:nvPr>
            <p:ph type="sldNum" sz="quarter" idx="5"/>
          </p:nvPr>
        </p:nvSpPr>
        <p:spPr/>
        <p:txBody>
          <a:bodyPr/>
          <a:lstStyle/>
          <a:p>
            <a:fld id="{DAB949B3-C4AB-4FB2-8B24-B07A558BD59F}" type="slidenum">
              <a:rPr lang="en-IN" smtClean="0"/>
              <a:t>12</a:t>
            </a:fld>
            <a:endParaRPr lang="en-IN"/>
          </a:p>
        </p:txBody>
      </p:sp>
    </p:spTree>
    <p:extLst>
      <p:ext uri="{BB962C8B-B14F-4D97-AF65-F5344CB8AC3E}">
        <p14:creationId xmlns:p14="http://schemas.microsoft.com/office/powerpoint/2010/main" val="3181498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Glimpses instead of Glimpse </a:t>
            </a:r>
            <a:endParaRPr lang="en-IN"/>
          </a:p>
        </p:txBody>
      </p:sp>
      <p:sp>
        <p:nvSpPr>
          <p:cNvPr id="4" name="Slide Number Placeholder 3"/>
          <p:cNvSpPr>
            <a:spLocks noGrp="1"/>
          </p:cNvSpPr>
          <p:nvPr>
            <p:ph type="sldNum" sz="quarter" idx="5"/>
          </p:nvPr>
        </p:nvSpPr>
        <p:spPr/>
        <p:txBody>
          <a:bodyPr/>
          <a:lstStyle/>
          <a:p>
            <a:fld id="{DAB949B3-C4AB-4FB2-8B24-B07A558BD59F}" type="slidenum">
              <a:rPr lang="en-IN" smtClean="0"/>
              <a:t>13</a:t>
            </a:fld>
            <a:endParaRPr lang="en-IN"/>
          </a:p>
        </p:txBody>
      </p:sp>
    </p:spTree>
    <p:extLst>
      <p:ext uri="{BB962C8B-B14F-4D97-AF65-F5344CB8AC3E}">
        <p14:creationId xmlns:p14="http://schemas.microsoft.com/office/powerpoint/2010/main" val="3169987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Glimpses instead of Glimpse </a:t>
            </a:r>
            <a:endParaRPr lang="en-IN"/>
          </a:p>
        </p:txBody>
      </p:sp>
      <p:sp>
        <p:nvSpPr>
          <p:cNvPr id="4" name="Slide Number Placeholder 3"/>
          <p:cNvSpPr>
            <a:spLocks noGrp="1"/>
          </p:cNvSpPr>
          <p:nvPr>
            <p:ph type="sldNum" sz="quarter" idx="5"/>
          </p:nvPr>
        </p:nvSpPr>
        <p:spPr/>
        <p:txBody>
          <a:bodyPr/>
          <a:lstStyle/>
          <a:p>
            <a:fld id="{DAB949B3-C4AB-4FB2-8B24-B07A558BD59F}" type="slidenum">
              <a:rPr lang="en-IN" smtClean="0"/>
              <a:t>14</a:t>
            </a:fld>
            <a:endParaRPr lang="en-IN"/>
          </a:p>
        </p:txBody>
      </p:sp>
    </p:spTree>
    <p:extLst>
      <p:ext uri="{BB962C8B-B14F-4D97-AF65-F5344CB8AC3E}">
        <p14:creationId xmlns:p14="http://schemas.microsoft.com/office/powerpoint/2010/main" val="1443321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Glimpses instead of Glimpse </a:t>
            </a:r>
            <a:endParaRPr lang="en-IN"/>
          </a:p>
        </p:txBody>
      </p:sp>
      <p:sp>
        <p:nvSpPr>
          <p:cNvPr id="4" name="Slide Number Placeholder 3"/>
          <p:cNvSpPr>
            <a:spLocks noGrp="1"/>
          </p:cNvSpPr>
          <p:nvPr>
            <p:ph type="sldNum" sz="quarter" idx="5"/>
          </p:nvPr>
        </p:nvSpPr>
        <p:spPr/>
        <p:txBody>
          <a:bodyPr/>
          <a:lstStyle/>
          <a:p>
            <a:fld id="{DAB949B3-C4AB-4FB2-8B24-B07A558BD59F}" type="slidenum">
              <a:rPr lang="en-IN" smtClean="0"/>
              <a:t>15</a:t>
            </a:fld>
            <a:endParaRPr lang="en-IN"/>
          </a:p>
        </p:txBody>
      </p:sp>
    </p:spTree>
    <p:extLst>
      <p:ext uri="{BB962C8B-B14F-4D97-AF65-F5344CB8AC3E}">
        <p14:creationId xmlns:p14="http://schemas.microsoft.com/office/powerpoint/2010/main" val="2631327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Glimpses instead of Glimpse </a:t>
            </a:r>
            <a:endParaRPr lang="en-IN"/>
          </a:p>
        </p:txBody>
      </p:sp>
      <p:sp>
        <p:nvSpPr>
          <p:cNvPr id="4" name="Slide Number Placeholder 3"/>
          <p:cNvSpPr>
            <a:spLocks noGrp="1"/>
          </p:cNvSpPr>
          <p:nvPr>
            <p:ph type="sldNum" sz="quarter" idx="5"/>
          </p:nvPr>
        </p:nvSpPr>
        <p:spPr/>
        <p:txBody>
          <a:bodyPr/>
          <a:lstStyle/>
          <a:p>
            <a:fld id="{DAB949B3-C4AB-4FB2-8B24-B07A558BD59F}" type="slidenum">
              <a:rPr lang="en-IN" smtClean="0"/>
              <a:t>16</a:t>
            </a:fld>
            <a:endParaRPr lang="en-IN"/>
          </a:p>
        </p:txBody>
      </p:sp>
    </p:spTree>
    <p:extLst>
      <p:ext uri="{BB962C8B-B14F-4D97-AF65-F5344CB8AC3E}">
        <p14:creationId xmlns:p14="http://schemas.microsoft.com/office/powerpoint/2010/main" val="4056290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Glimpses instead of Glimpse </a:t>
            </a:r>
            <a:endParaRPr lang="en-IN"/>
          </a:p>
        </p:txBody>
      </p:sp>
      <p:sp>
        <p:nvSpPr>
          <p:cNvPr id="4" name="Slide Number Placeholder 3"/>
          <p:cNvSpPr>
            <a:spLocks noGrp="1"/>
          </p:cNvSpPr>
          <p:nvPr>
            <p:ph type="sldNum" sz="quarter" idx="5"/>
          </p:nvPr>
        </p:nvSpPr>
        <p:spPr/>
        <p:txBody>
          <a:bodyPr/>
          <a:lstStyle/>
          <a:p>
            <a:fld id="{DAB949B3-C4AB-4FB2-8B24-B07A558BD59F}" type="slidenum">
              <a:rPr lang="en-IN" smtClean="0"/>
              <a:t>17</a:t>
            </a:fld>
            <a:endParaRPr lang="en-IN"/>
          </a:p>
        </p:txBody>
      </p:sp>
    </p:spTree>
    <p:extLst>
      <p:ext uri="{BB962C8B-B14F-4D97-AF65-F5344CB8AC3E}">
        <p14:creationId xmlns:p14="http://schemas.microsoft.com/office/powerpoint/2010/main" val="3618078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Glimpses instead of Glimpse </a:t>
            </a:r>
            <a:endParaRPr lang="en-IN"/>
          </a:p>
        </p:txBody>
      </p:sp>
      <p:sp>
        <p:nvSpPr>
          <p:cNvPr id="4" name="Slide Number Placeholder 3"/>
          <p:cNvSpPr>
            <a:spLocks noGrp="1"/>
          </p:cNvSpPr>
          <p:nvPr>
            <p:ph type="sldNum" sz="quarter" idx="5"/>
          </p:nvPr>
        </p:nvSpPr>
        <p:spPr/>
        <p:txBody>
          <a:bodyPr/>
          <a:lstStyle/>
          <a:p>
            <a:fld id="{DAB949B3-C4AB-4FB2-8B24-B07A558BD59F}" type="slidenum">
              <a:rPr lang="en-IN" smtClean="0"/>
              <a:t>18</a:t>
            </a:fld>
            <a:endParaRPr lang="en-IN"/>
          </a:p>
        </p:txBody>
      </p:sp>
    </p:spTree>
    <p:extLst>
      <p:ext uri="{BB962C8B-B14F-4D97-AF65-F5344CB8AC3E}">
        <p14:creationId xmlns:p14="http://schemas.microsoft.com/office/powerpoint/2010/main" val="8555789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Glimpses instead of Glimpse </a:t>
            </a:r>
            <a:endParaRPr lang="en-IN"/>
          </a:p>
        </p:txBody>
      </p:sp>
      <p:sp>
        <p:nvSpPr>
          <p:cNvPr id="4" name="Slide Number Placeholder 3"/>
          <p:cNvSpPr>
            <a:spLocks noGrp="1"/>
          </p:cNvSpPr>
          <p:nvPr>
            <p:ph type="sldNum" sz="quarter" idx="5"/>
          </p:nvPr>
        </p:nvSpPr>
        <p:spPr/>
        <p:txBody>
          <a:bodyPr/>
          <a:lstStyle/>
          <a:p>
            <a:fld id="{DAB949B3-C4AB-4FB2-8B24-B07A558BD59F}" type="slidenum">
              <a:rPr lang="en-IN" smtClean="0"/>
              <a:t>19</a:t>
            </a:fld>
            <a:endParaRPr lang="en-IN"/>
          </a:p>
        </p:txBody>
      </p:sp>
    </p:spTree>
    <p:extLst>
      <p:ext uri="{BB962C8B-B14F-4D97-AF65-F5344CB8AC3E}">
        <p14:creationId xmlns:p14="http://schemas.microsoft.com/office/powerpoint/2010/main" val="384421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Glimpses instead of Glimpse </a:t>
            </a:r>
            <a:endParaRPr lang="en-IN"/>
          </a:p>
        </p:txBody>
      </p:sp>
      <p:sp>
        <p:nvSpPr>
          <p:cNvPr id="4" name="Slide Number Placeholder 3"/>
          <p:cNvSpPr>
            <a:spLocks noGrp="1"/>
          </p:cNvSpPr>
          <p:nvPr>
            <p:ph type="sldNum" sz="quarter" idx="5"/>
          </p:nvPr>
        </p:nvSpPr>
        <p:spPr/>
        <p:txBody>
          <a:bodyPr/>
          <a:lstStyle/>
          <a:p>
            <a:fld id="{DAB949B3-C4AB-4FB2-8B24-B07A558BD59F}" type="slidenum">
              <a:rPr lang="en-IN" smtClean="0"/>
              <a:t>2</a:t>
            </a:fld>
            <a:endParaRPr lang="en-IN"/>
          </a:p>
        </p:txBody>
      </p:sp>
    </p:spTree>
    <p:extLst>
      <p:ext uri="{BB962C8B-B14F-4D97-AF65-F5344CB8AC3E}">
        <p14:creationId xmlns:p14="http://schemas.microsoft.com/office/powerpoint/2010/main" val="3529056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Glimpses instead of Glimpse </a:t>
            </a:r>
            <a:endParaRPr lang="en-IN"/>
          </a:p>
        </p:txBody>
      </p:sp>
      <p:sp>
        <p:nvSpPr>
          <p:cNvPr id="4" name="Slide Number Placeholder 3"/>
          <p:cNvSpPr>
            <a:spLocks noGrp="1"/>
          </p:cNvSpPr>
          <p:nvPr>
            <p:ph type="sldNum" sz="quarter" idx="5"/>
          </p:nvPr>
        </p:nvSpPr>
        <p:spPr/>
        <p:txBody>
          <a:bodyPr/>
          <a:lstStyle/>
          <a:p>
            <a:fld id="{DAB949B3-C4AB-4FB2-8B24-B07A558BD59F}" type="slidenum">
              <a:rPr lang="en-IN" smtClean="0"/>
              <a:t>3</a:t>
            </a:fld>
            <a:endParaRPr lang="en-IN"/>
          </a:p>
        </p:txBody>
      </p:sp>
    </p:spTree>
    <p:extLst>
      <p:ext uri="{BB962C8B-B14F-4D97-AF65-F5344CB8AC3E}">
        <p14:creationId xmlns:p14="http://schemas.microsoft.com/office/powerpoint/2010/main" val="914453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Glimpses instead of Glimpse </a:t>
            </a:r>
            <a:endParaRPr lang="en-IN"/>
          </a:p>
        </p:txBody>
      </p:sp>
      <p:sp>
        <p:nvSpPr>
          <p:cNvPr id="4" name="Slide Number Placeholder 3"/>
          <p:cNvSpPr>
            <a:spLocks noGrp="1"/>
          </p:cNvSpPr>
          <p:nvPr>
            <p:ph type="sldNum" sz="quarter" idx="5"/>
          </p:nvPr>
        </p:nvSpPr>
        <p:spPr/>
        <p:txBody>
          <a:bodyPr/>
          <a:lstStyle/>
          <a:p>
            <a:fld id="{DAB949B3-C4AB-4FB2-8B24-B07A558BD59F}" type="slidenum">
              <a:rPr lang="en-IN" smtClean="0"/>
              <a:t>4</a:t>
            </a:fld>
            <a:endParaRPr lang="en-IN"/>
          </a:p>
        </p:txBody>
      </p:sp>
    </p:spTree>
    <p:extLst>
      <p:ext uri="{BB962C8B-B14F-4D97-AF65-F5344CB8AC3E}">
        <p14:creationId xmlns:p14="http://schemas.microsoft.com/office/powerpoint/2010/main" val="2215319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Glimpses instead of Glimpse </a:t>
            </a:r>
            <a:endParaRPr lang="en-IN"/>
          </a:p>
        </p:txBody>
      </p:sp>
      <p:sp>
        <p:nvSpPr>
          <p:cNvPr id="4" name="Slide Number Placeholder 3"/>
          <p:cNvSpPr>
            <a:spLocks noGrp="1"/>
          </p:cNvSpPr>
          <p:nvPr>
            <p:ph type="sldNum" sz="quarter" idx="5"/>
          </p:nvPr>
        </p:nvSpPr>
        <p:spPr/>
        <p:txBody>
          <a:bodyPr/>
          <a:lstStyle/>
          <a:p>
            <a:fld id="{DAB949B3-C4AB-4FB2-8B24-B07A558BD59F}" type="slidenum">
              <a:rPr lang="en-IN" smtClean="0"/>
              <a:t>5</a:t>
            </a:fld>
            <a:endParaRPr lang="en-IN"/>
          </a:p>
        </p:txBody>
      </p:sp>
    </p:spTree>
    <p:extLst>
      <p:ext uri="{BB962C8B-B14F-4D97-AF65-F5344CB8AC3E}">
        <p14:creationId xmlns:p14="http://schemas.microsoft.com/office/powerpoint/2010/main" val="3213622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Glimpses instead of Glimpse </a:t>
            </a:r>
            <a:endParaRPr lang="en-IN"/>
          </a:p>
        </p:txBody>
      </p:sp>
      <p:sp>
        <p:nvSpPr>
          <p:cNvPr id="4" name="Slide Number Placeholder 3"/>
          <p:cNvSpPr>
            <a:spLocks noGrp="1"/>
          </p:cNvSpPr>
          <p:nvPr>
            <p:ph type="sldNum" sz="quarter" idx="5"/>
          </p:nvPr>
        </p:nvSpPr>
        <p:spPr/>
        <p:txBody>
          <a:bodyPr/>
          <a:lstStyle/>
          <a:p>
            <a:fld id="{DAB949B3-C4AB-4FB2-8B24-B07A558BD59F}" type="slidenum">
              <a:rPr lang="en-IN" smtClean="0"/>
              <a:t>6</a:t>
            </a:fld>
            <a:endParaRPr lang="en-IN"/>
          </a:p>
        </p:txBody>
      </p:sp>
    </p:spTree>
    <p:extLst>
      <p:ext uri="{BB962C8B-B14F-4D97-AF65-F5344CB8AC3E}">
        <p14:creationId xmlns:p14="http://schemas.microsoft.com/office/powerpoint/2010/main" val="2093968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Glimpses instead of Glimpse </a:t>
            </a:r>
            <a:endParaRPr lang="en-IN"/>
          </a:p>
        </p:txBody>
      </p:sp>
      <p:sp>
        <p:nvSpPr>
          <p:cNvPr id="4" name="Slide Number Placeholder 3"/>
          <p:cNvSpPr>
            <a:spLocks noGrp="1"/>
          </p:cNvSpPr>
          <p:nvPr>
            <p:ph type="sldNum" sz="quarter" idx="5"/>
          </p:nvPr>
        </p:nvSpPr>
        <p:spPr/>
        <p:txBody>
          <a:bodyPr/>
          <a:lstStyle/>
          <a:p>
            <a:fld id="{DAB949B3-C4AB-4FB2-8B24-B07A558BD59F}" type="slidenum">
              <a:rPr lang="en-IN" smtClean="0"/>
              <a:t>7</a:t>
            </a:fld>
            <a:endParaRPr lang="en-IN"/>
          </a:p>
        </p:txBody>
      </p:sp>
    </p:spTree>
    <p:extLst>
      <p:ext uri="{BB962C8B-B14F-4D97-AF65-F5344CB8AC3E}">
        <p14:creationId xmlns:p14="http://schemas.microsoft.com/office/powerpoint/2010/main" val="2389799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Glimpses instead of Glimpse </a:t>
            </a:r>
            <a:endParaRPr lang="en-IN"/>
          </a:p>
        </p:txBody>
      </p:sp>
      <p:sp>
        <p:nvSpPr>
          <p:cNvPr id="4" name="Slide Number Placeholder 3"/>
          <p:cNvSpPr>
            <a:spLocks noGrp="1"/>
          </p:cNvSpPr>
          <p:nvPr>
            <p:ph type="sldNum" sz="quarter" idx="5"/>
          </p:nvPr>
        </p:nvSpPr>
        <p:spPr/>
        <p:txBody>
          <a:bodyPr/>
          <a:lstStyle/>
          <a:p>
            <a:fld id="{DAB949B3-C4AB-4FB2-8B24-B07A558BD59F}" type="slidenum">
              <a:rPr lang="en-IN" smtClean="0"/>
              <a:t>8</a:t>
            </a:fld>
            <a:endParaRPr lang="en-IN"/>
          </a:p>
        </p:txBody>
      </p:sp>
    </p:spTree>
    <p:extLst>
      <p:ext uri="{BB962C8B-B14F-4D97-AF65-F5344CB8AC3E}">
        <p14:creationId xmlns:p14="http://schemas.microsoft.com/office/powerpoint/2010/main" val="3586555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Glimpses instead of Glimpse </a:t>
            </a:r>
            <a:endParaRPr lang="en-IN"/>
          </a:p>
        </p:txBody>
      </p:sp>
      <p:sp>
        <p:nvSpPr>
          <p:cNvPr id="4" name="Slide Number Placeholder 3"/>
          <p:cNvSpPr>
            <a:spLocks noGrp="1"/>
          </p:cNvSpPr>
          <p:nvPr>
            <p:ph type="sldNum" sz="quarter" idx="5"/>
          </p:nvPr>
        </p:nvSpPr>
        <p:spPr/>
        <p:txBody>
          <a:bodyPr/>
          <a:lstStyle/>
          <a:p>
            <a:fld id="{DAB949B3-C4AB-4FB2-8B24-B07A558BD59F}" type="slidenum">
              <a:rPr lang="en-IN" smtClean="0"/>
              <a:t>9</a:t>
            </a:fld>
            <a:endParaRPr lang="en-IN"/>
          </a:p>
        </p:txBody>
      </p:sp>
    </p:spTree>
    <p:extLst>
      <p:ext uri="{BB962C8B-B14F-4D97-AF65-F5344CB8AC3E}">
        <p14:creationId xmlns:p14="http://schemas.microsoft.com/office/powerpoint/2010/main" val="1930861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624CC-F31F-29B0-E79D-A62396DD25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A85CD74F-1C76-A69C-7552-6E1277D80F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0E5B7788-D8F4-7E48-2754-6128E798DE62}"/>
              </a:ext>
            </a:extLst>
          </p:cNvPr>
          <p:cNvSpPr>
            <a:spLocks noGrp="1"/>
          </p:cNvSpPr>
          <p:nvPr>
            <p:ph type="dt" sz="half" idx="10"/>
          </p:nvPr>
        </p:nvSpPr>
        <p:spPr/>
        <p:txBody>
          <a:bodyPr/>
          <a:lstStyle/>
          <a:p>
            <a:fld id="{138F5A70-C43A-4E23-AB63-FBF5CE6982B2}" type="datetimeFigureOut">
              <a:rPr lang="en-IN" smtClean="0"/>
              <a:t>05/06/25</a:t>
            </a:fld>
            <a:endParaRPr lang="en-IN"/>
          </a:p>
        </p:txBody>
      </p:sp>
      <p:sp>
        <p:nvSpPr>
          <p:cNvPr id="5" name="Footer Placeholder 4">
            <a:extLst>
              <a:ext uri="{FF2B5EF4-FFF2-40B4-BE49-F238E27FC236}">
                <a16:creationId xmlns:a16="http://schemas.microsoft.com/office/drawing/2014/main" id="{983AE588-AB9D-00EB-7E94-0E6B855386D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021292A-E263-83C6-531F-D1AC7286B82B}"/>
              </a:ext>
            </a:extLst>
          </p:cNvPr>
          <p:cNvSpPr>
            <a:spLocks noGrp="1"/>
          </p:cNvSpPr>
          <p:nvPr>
            <p:ph type="sldNum" sz="quarter" idx="12"/>
          </p:nvPr>
        </p:nvSpPr>
        <p:spPr/>
        <p:txBody>
          <a:bodyPr/>
          <a:lstStyle/>
          <a:p>
            <a:fld id="{7070A518-E24B-4939-A14F-A31FEADC7B64}" type="slidenum">
              <a:rPr lang="en-IN" smtClean="0"/>
              <a:t>‹#›</a:t>
            </a:fld>
            <a:endParaRPr lang="en-IN"/>
          </a:p>
        </p:txBody>
      </p:sp>
    </p:spTree>
    <p:extLst>
      <p:ext uri="{BB962C8B-B14F-4D97-AF65-F5344CB8AC3E}">
        <p14:creationId xmlns:p14="http://schemas.microsoft.com/office/powerpoint/2010/main" val="2933594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7C1BC-4A20-8EC0-F9F8-FCC0C1BEED54}"/>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153621DA-13C4-F5AD-873F-01F2C39BC2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0803458-04A4-1341-BDF3-2CC076BA063A}"/>
              </a:ext>
            </a:extLst>
          </p:cNvPr>
          <p:cNvSpPr>
            <a:spLocks noGrp="1"/>
          </p:cNvSpPr>
          <p:nvPr>
            <p:ph type="dt" sz="half" idx="10"/>
          </p:nvPr>
        </p:nvSpPr>
        <p:spPr/>
        <p:txBody>
          <a:bodyPr/>
          <a:lstStyle/>
          <a:p>
            <a:fld id="{138F5A70-C43A-4E23-AB63-FBF5CE6982B2}" type="datetimeFigureOut">
              <a:rPr lang="en-IN" smtClean="0"/>
              <a:t>05/06/25</a:t>
            </a:fld>
            <a:endParaRPr lang="en-IN"/>
          </a:p>
        </p:txBody>
      </p:sp>
      <p:sp>
        <p:nvSpPr>
          <p:cNvPr id="5" name="Footer Placeholder 4">
            <a:extLst>
              <a:ext uri="{FF2B5EF4-FFF2-40B4-BE49-F238E27FC236}">
                <a16:creationId xmlns:a16="http://schemas.microsoft.com/office/drawing/2014/main" id="{839422F1-389D-A112-83E6-7C678353F69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379410C-1279-EBAD-F3EC-522FFBE79EF8}"/>
              </a:ext>
            </a:extLst>
          </p:cNvPr>
          <p:cNvSpPr>
            <a:spLocks noGrp="1"/>
          </p:cNvSpPr>
          <p:nvPr>
            <p:ph type="sldNum" sz="quarter" idx="12"/>
          </p:nvPr>
        </p:nvSpPr>
        <p:spPr/>
        <p:txBody>
          <a:bodyPr/>
          <a:lstStyle/>
          <a:p>
            <a:fld id="{7070A518-E24B-4939-A14F-A31FEADC7B64}" type="slidenum">
              <a:rPr lang="en-IN" smtClean="0"/>
              <a:t>‹#›</a:t>
            </a:fld>
            <a:endParaRPr lang="en-IN"/>
          </a:p>
        </p:txBody>
      </p:sp>
    </p:spTree>
    <p:extLst>
      <p:ext uri="{BB962C8B-B14F-4D97-AF65-F5344CB8AC3E}">
        <p14:creationId xmlns:p14="http://schemas.microsoft.com/office/powerpoint/2010/main" val="3306726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9A4AFA-AA82-50E9-C605-77D2F01A777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29D7289-CA83-ABCF-DB64-DDED364AFA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A463C94-1843-137C-67D5-87DF58114621}"/>
              </a:ext>
            </a:extLst>
          </p:cNvPr>
          <p:cNvSpPr>
            <a:spLocks noGrp="1"/>
          </p:cNvSpPr>
          <p:nvPr>
            <p:ph type="dt" sz="half" idx="10"/>
          </p:nvPr>
        </p:nvSpPr>
        <p:spPr/>
        <p:txBody>
          <a:bodyPr/>
          <a:lstStyle/>
          <a:p>
            <a:fld id="{138F5A70-C43A-4E23-AB63-FBF5CE6982B2}" type="datetimeFigureOut">
              <a:rPr lang="en-IN" smtClean="0"/>
              <a:t>05/06/25</a:t>
            </a:fld>
            <a:endParaRPr lang="en-IN"/>
          </a:p>
        </p:txBody>
      </p:sp>
      <p:sp>
        <p:nvSpPr>
          <p:cNvPr id="5" name="Footer Placeholder 4">
            <a:extLst>
              <a:ext uri="{FF2B5EF4-FFF2-40B4-BE49-F238E27FC236}">
                <a16:creationId xmlns:a16="http://schemas.microsoft.com/office/drawing/2014/main" id="{E17FA9FD-BA76-92F5-79DE-779BDE69C3A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E4EF140-30D2-DAA4-AC45-7C07DD4FF39A}"/>
              </a:ext>
            </a:extLst>
          </p:cNvPr>
          <p:cNvSpPr>
            <a:spLocks noGrp="1"/>
          </p:cNvSpPr>
          <p:nvPr>
            <p:ph type="sldNum" sz="quarter" idx="12"/>
          </p:nvPr>
        </p:nvSpPr>
        <p:spPr/>
        <p:txBody>
          <a:bodyPr/>
          <a:lstStyle/>
          <a:p>
            <a:fld id="{7070A518-E24B-4939-A14F-A31FEADC7B64}" type="slidenum">
              <a:rPr lang="en-IN" smtClean="0"/>
              <a:t>‹#›</a:t>
            </a:fld>
            <a:endParaRPr lang="en-IN"/>
          </a:p>
        </p:txBody>
      </p:sp>
    </p:spTree>
    <p:extLst>
      <p:ext uri="{BB962C8B-B14F-4D97-AF65-F5344CB8AC3E}">
        <p14:creationId xmlns:p14="http://schemas.microsoft.com/office/powerpoint/2010/main" val="1607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6942C-9095-DCD7-7DD5-39F2D71803D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3B43A396-B7C9-422B-AC96-09731AB275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A3FA9F0-C626-11D8-A06B-DD35701EE290}"/>
              </a:ext>
            </a:extLst>
          </p:cNvPr>
          <p:cNvSpPr>
            <a:spLocks noGrp="1"/>
          </p:cNvSpPr>
          <p:nvPr>
            <p:ph type="dt" sz="half" idx="10"/>
          </p:nvPr>
        </p:nvSpPr>
        <p:spPr/>
        <p:txBody>
          <a:bodyPr/>
          <a:lstStyle/>
          <a:p>
            <a:fld id="{138F5A70-C43A-4E23-AB63-FBF5CE6982B2}" type="datetimeFigureOut">
              <a:rPr lang="en-IN" smtClean="0"/>
              <a:t>05/06/25</a:t>
            </a:fld>
            <a:endParaRPr lang="en-IN"/>
          </a:p>
        </p:txBody>
      </p:sp>
      <p:sp>
        <p:nvSpPr>
          <p:cNvPr id="5" name="Footer Placeholder 4">
            <a:extLst>
              <a:ext uri="{FF2B5EF4-FFF2-40B4-BE49-F238E27FC236}">
                <a16:creationId xmlns:a16="http://schemas.microsoft.com/office/drawing/2014/main" id="{0C9F47AD-2AC4-5ECB-1080-3E1E2C16AF3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3C19BD27-477F-B362-D818-502B30DBC69C}"/>
              </a:ext>
            </a:extLst>
          </p:cNvPr>
          <p:cNvSpPr>
            <a:spLocks noGrp="1"/>
          </p:cNvSpPr>
          <p:nvPr>
            <p:ph type="sldNum" sz="quarter" idx="12"/>
          </p:nvPr>
        </p:nvSpPr>
        <p:spPr/>
        <p:txBody>
          <a:bodyPr/>
          <a:lstStyle/>
          <a:p>
            <a:fld id="{7070A518-E24B-4939-A14F-A31FEADC7B64}" type="slidenum">
              <a:rPr lang="en-IN" smtClean="0"/>
              <a:t>‹#›</a:t>
            </a:fld>
            <a:endParaRPr lang="en-IN"/>
          </a:p>
        </p:txBody>
      </p:sp>
    </p:spTree>
    <p:extLst>
      <p:ext uri="{BB962C8B-B14F-4D97-AF65-F5344CB8AC3E}">
        <p14:creationId xmlns:p14="http://schemas.microsoft.com/office/powerpoint/2010/main" val="1651971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7EA5B-1314-D14B-48F7-C921207D2B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320EF707-99FD-196A-7BEF-4ED777D7EE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E2E072-5654-1F32-395B-B306BF710175}"/>
              </a:ext>
            </a:extLst>
          </p:cNvPr>
          <p:cNvSpPr>
            <a:spLocks noGrp="1"/>
          </p:cNvSpPr>
          <p:nvPr>
            <p:ph type="dt" sz="half" idx="10"/>
          </p:nvPr>
        </p:nvSpPr>
        <p:spPr/>
        <p:txBody>
          <a:bodyPr/>
          <a:lstStyle/>
          <a:p>
            <a:fld id="{138F5A70-C43A-4E23-AB63-FBF5CE6982B2}" type="datetimeFigureOut">
              <a:rPr lang="en-IN" smtClean="0"/>
              <a:t>05/06/25</a:t>
            </a:fld>
            <a:endParaRPr lang="en-IN"/>
          </a:p>
        </p:txBody>
      </p:sp>
      <p:sp>
        <p:nvSpPr>
          <p:cNvPr id="5" name="Footer Placeholder 4">
            <a:extLst>
              <a:ext uri="{FF2B5EF4-FFF2-40B4-BE49-F238E27FC236}">
                <a16:creationId xmlns:a16="http://schemas.microsoft.com/office/drawing/2014/main" id="{DB6F5FF5-2649-1E02-AD75-F9098F78AF6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A1BDF5A-6305-41E9-6455-3945DFA9AE6F}"/>
              </a:ext>
            </a:extLst>
          </p:cNvPr>
          <p:cNvSpPr>
            <a:spLocks noGrp="1"/>
          </p:cNvSpPr>
          <p:nvPr>
            <p:ph type="sldNum" sz="quarter" idx="12"/>
          </p:nvPr>
        </p:nvSpPr>
        <p:spPr/>
        <p:txBody>
          <a:bodyPr/>
          <a:lstStyle/>
          <a:p>
            <a:fld id="{7070A518-E24B-4939-A14F-A31FEADC7B64}" type="slidenum">
              <a:rPr lang="en-IN" smtClean="0"/>
              <a:t>‹#›</a:t>
            </a:fld>
            <a:endParaRPr lang="en-IN"/>
          </a:p>
        </p:txBody>
      </p:sp>
    </p:spTree>
    <p:extLst>
      <p:ext uri="{BB962C8B-B14F-4D97-AF65-F5344CB8AC3E}">
        <p14:creationId xmlns:p14="http://schemas.microsoft.com/office/powerpoint/2010/main" val="2767015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32130-A540-676C-58B6-071C2C5288D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C52ED91B-D84B-9F33-6420-E776591EBC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BF23D1E6-838B-15EE-4A45-54803ECCEC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8EAF828E-3D8F-7307-A309-F25F649A938A}"/>
              </a:ext>
            </a:extLst>
          </p:cNvPr>
          <p:cNvSpPr>
            <a:spLocks noGrp="1"/>
          </p:cNvSpPr>
          <p:nvPr>
            <p:ph type="dt" sz="half" idx="10"/>
          </p:nvPr>
        </p:nvSpPr>
        <p:spPr/>
        <p:txBody>
          <a:bodyPr/>
          <a:lstStyle/>
          <a:p>
            <a:fld id="{138F5A70-C43A-4E23-AB63-FBF5CE6982B2}" type="datetimeFigureOut">
              <a:rPr lang="en-IN" smtClean="0"/>
              <a:t>05/06/25</a:t>
            </a:fld>
            <a:endParaRPr lang="en-IN"/>
          </a:p>
        </p:txBody>
      </p:sp>
      <p:sp>
        <p:nvSpPr>
          <p:cNvPr id="6" name="Footer Placeholder 5">
            <a:extLst>
              <a:ext uri="{FF2B5EF4-FFF2-40B4-BE49-F238E27FC236}">
                <a16:creationId xmlns:a16="http://schemas.microsoft.com/office/drawing/2014/main" id="{69156CBD-A64C-E12B-AB42-2E89F4C311D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666C15A8-62A3-BCF5-A492-8EF02C6772E1}"/>
              </a:ext>
            </a:extLst>
          </p:cNvPr>
          <p:cNvSpPr>
            <a:spLocks noGrp="1"/>
          </p:cNvSpPr>
          <p:nvPr>
            <p:ph type="sldNum" sz="quarter" idx="12"/>
          </p:nvPr>
        </p:nvSpPr>
        <p:spPr/>
        <p:txBody>
          <a:bodyPr/>
          <a:lstStyle/>
          <a:p>
            <a:fld id="{7070A518-E24B-4939-A14F-A31FEADC7B64}" type="slidenum">
              <a:rPr lang="en-IN" smtClean="0"/>
              <a:t>‹#›</a:t>
            </a:fld>
            <a:endParaRPr lang="en-IN"/>
          </a:p>
        </p:txBody>
      </p:sp>
    </p:spTree>
    <p:extLst>
      <p:ext uri="{BB962C8B-B14F-4D97-AF65-F5344CB8AC3E}">
        <p14:creationId xmlns:p14="http://schemas.microsoft.com/office/powerpoint/2010/main" val="2404982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ED14F-5136-9F97-1CD4-661C51391EAD}"/>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B0A9028-E855-7C53-7E0A-101CCDF595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47EA21-2481-A731-84B6-C75B79B761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A747B433-7373-B343-AE2E-E5A2B7E779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034870-4D5B-5039-A799-9568ADA588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ED5941BE-0690-9079-6240-E1F4148927A6}"/>
              </a:ext>
            </a:extLst>
          </p:cNvPr>
          <p:cNvSpPr>
            <a:spLocks noGrp="1"/>
          </p:cNvSpPr>
          <p:nvPr>
            <p:ph type="dt" sz="half" idx="10"/>
          </p:nvPr>
        </p:nvSpPr>
        <p:spPr/>
        <p:txBody>
          <a:bodyPr/>
          <a:lstStyle/>
          <a:p>
            <a:fld id="{138F5A70-C43A-4E23-AB63-FBF5CE6982B2}" type="datetimeFigureOut">
              <a:rPr lang="en-IN" smtClean="0"/>
              <a:t>05/06/25</a:t>
            </a:fld>
            <a:endParaRPr lang="en-IN"/>
          </a:p>
        </p:txBody>
      </p:sp>
      <p:sp>
        <p:nvSpPr>
          <p:cNvPr id="8" name="Footer Placeholder 7">
            <a:extLst>
              <a:ext uri="{FF2B5EF4-FFF2-40B4-BE49-F238E27FC236}">
                <a16:creationId xmlns:a16="http://schemas.microsoft.com/office/drawing/2014/main" id="{B78338DF-A86E-3713-09D3-3E7E22D7C94C}"/>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51D54337-1E7C-9641-BCAE-10A9231543AA}"/>
              </a:ext>
            </a:extLst>
          </p:cNvPr>
          <p:cNvSpPr>
            <a:spLocks noGrp="1"/>
          </p:cNvSpPr>
          <p:nvPr>
            <p:ph type="sldNum" sz="quarter" idx="12"/>
          </p:nvPr>
        </p:nvSpPr>
        <p:spPr/>
        <p:txBody>
          <a:bodyPr/>
          <a:lstStyle/>
          <a:p>
            <a:fld id="{7070A518-E24B-4939-A14F-A31FEADC7B64}" type="slidenum">
              <a:rPr lang="en-IN" smtClean="0"/>
              <a:t>‹#›</a:t>
            </a:fld>
            <a:endParaRPr lang="en-IN"/>
          </a:p>
        </p:txBody>
      </p:sp>
    </p:spTree>
    <p:extLst>
      <p:ext uri="{BB962C8B-B14F-4D97-AF65-F5344CB8AC3E}">
        <p14:creationId xmlns:p14="http://schemas.microsoft.com/office/powerpoint/2010/main" val="1570987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8FD15-E6E1-65A5-D4BA-9DC444B714CA}"/>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9B5C5153-2345-4AAA-0787-3C8A3015B561}"/>
              </a:ext>
            </a:extLst>
          </p:cNvPr>
          <p:cNvSpPr>
            <a:spLocks noGrp="1"/>
          </p:cNvSpPr>
          <p:nvPr>
            <p:ph type="dt" sz="half" idx="10"/>
          </p:nvPr>
        </p:nvSpPr>
        <p:spPr/>
        <p:txBody>
          <a:bodyPr/>
          <a:lstStyle/>
          <a:p>
            <a:fld id="{138F5A70-C43A-4E23-AB63-FBF5CE6982B2}" type="datetimeFigureOut">
              <a:rPr lang="en-IN" smtClean="0"/>
              <a:t>05/06/25</a:t>
            </a:fld>
            <a:endParaRPr lang="en-IN"/>
          </a:p>
        </p:txBody>
      </p:sp>
      <p:sp>
        <p:nvSpPr>
          <p:cNvPr id="4" name="Footer Placeholder 3">
            <a:extLst>
              <a:ext uri="{FF2B5EF4-FFF2-40B4-BE49-F238E27FC236}">
                <a16:creationId xmlns:a16="http://schemas.microsoft.com/office/drawing/2014/main" id="{2A70BA2B-3F0C-A1FC-1F82-C82BDBDFB53B}"/>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BF4918FC-552B-8750-FE0C-13C8C4E5ED0C}"/>
              </a:ext>
            </a:extLst>
          </p:cNvPr>
          <p:cNvSpPr>
            <a:spLocks noGrp="1"/>
          </p:cNvSpPr>
          <p:nvPr>
            <p:ph type="sldNum" sz="quarter" idx="12"/>
          </p:nvPr>
        </p:nvSpPr>
        <p:spPr/>
        <p:txBody>
          <a:bodyPr/>
          <a:lstStyle/>
          <a:p>
            <a:fld id="{7070A518-E24B-4939-A14F-A31FEADC7B64}" type="slidenum">
              <a:rPr lang="en-IN" smtClean="0"/>
              <a:t>‹#›</a:t>
            </a:fld>
            <a:endParaRPr lang="en-IN"/>
          </a:p>
        </p:txBody>
      </p:sp>
    </p:spTree>
    <p:extLst>
      <p:ext uri="{BB962C8B-B14F-4D97-AF65-F5344CB8AC3E}">
        <p14:creationId xmlns:p14="http://schemas.microsoft.com/office/powerpoint/2010/main" val="4244895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620C4F-59E3-3B8D-3ACD-9F26600E16BA}"/>
              </a:ext>
            </a:extLst>
          </p:cNvPr>
          <p:cNvSpPr>
            <a:spLocks noGrp="1"/>
          </p:cNvSpPr>
          <p:nvPr>
            <p:ph type="dt" sz="half" idx="10"/>
          </p:nvPr>
        </p:nvSpPr>
        <p:spPr/>
        <p:txBody>
          <a:bodyPr/>
          <a:lstStyle/>
          <a:p>
            <a:fld id="{138F5A70-C43A-4E23-AB63-FBF5CE6982B2}" type="datetimeFigureOut">
              <a:rPr lang="en-IN" smtClean="0"/>
              <a:t>05/06/25</a:t>
            </a:fld>
            <a:endParaRPr lang="en-IN"/>
          </a:p>
        </p:txBody>
      </p:sp>
      <p:sp>
        <p:nvSpPr>
          <p:cNvPr id="3" name="Footer Placeholder 2">
            <a:extLst>
              <a:ext uri="{FF2B5EF4-FFF2-40B4-BE49-F238E27FC236}">
                <a16:creationId xmlns:a16="http://schemas.microsoft.com/office/drawing/2014/main" id="{E64BE73D-90CA-2E16-C81A-C659C80AE1B0}"/>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8ACFBC0E-29FC-8F11-965C-DF3DA6C78727}"/>
              </a:ext>
            </a:extLst>
          </p:cNvPr>
          <p:cNvSpPr>
            <a:spLocks noGrp="1"/>
          </p:cNvSpPr>
          <p:nvPr>
            <p:ph type="sldNum" sz="quarter" idx="12"/>
          </p:nvPr>
        </p:nvSpPr>
        <p:spPr/>
        <p:txBody>
          <a:bodyPr/>
          <a:lstStyle/>
          <a:p>
            <a:fld id="{7070A518-E24B-4939-A14F-A31FEADC7B64}" type="slidenum">
              <a:rPr lang="en-IN" smtClean="0"/>
              <a:t>‹#›</a:t>
            </a:fld>
            <a:endParaRPr lang="en-IN"/>
          </a:p>
        </p:txBody>
      </p:sp>
    </p:spTree>
    <p:extLst>
      <p:ext uri="{BB962C8B-B14F-4D97-AF65-F5344CB8AC3E}">
        <p14:creationId xmlns:p14="http://schemas.microsoft.com/office/powerpoint/2010/main" val="1348922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35472-F1E5-C15B-7F00-B40B1057FF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B06AF02C-640D-1351-2525-F379EFA07F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92988F4B-5214-5672-E654-5F8F1D6424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D5F79E-C702-B287-CB25-6FF1FE86EEB9}"/>
              </a:ext>
            </a:extLst>
          </p:cNvPr>
          <p:cNvSpPr>
            <a:spLocks noGrp="1"/>
          </p:cNvSpPr>
          <p:nvPr>
            <p:ph type="dt" sz="half" idx="10"/>
          </p:nvPr>
        </p:nvSpPr>
        <p:spPr/>
        <p:txBody>
          <a:bodyPr/>
          <a:lstStyle/>
          <a:p>
            <a:fld id="{138F5A70-C43A-4E23-AB63-FBF5CE6982B2}" type="datetimeFigureOut">
              <a:rPr lang="en-IN" smtClean="0"/>
              <a:t>05/06/25</a:t>
            </a:fld>
            <a:endParaRPr lang="en-IN"/>
          </a:p>
        </p:txBody>
      </p:sp>
      <p:sp>
        <p:nvSpPr>
          <p:cNvPr id="6" name="Footer Placeholder 5">
            <a:extLst>
              <a:ext uri="{FF2B5EF4-FFF2-40B4-BE49-F238E27FC236}">
                <a16:creationId xmlns:a16="http://schemas.microsoft.com/office/drawing/2014/main" id="{2800AA8E-AE96-2587-14EE-541B6C3F2C8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093EF17-FC2C-5B12-395C-6A96A0B5A857}"/>
              </a:ext>
            </a:extLst>
          </p:cNvPr>
          <p:cNvSpPr>
            <a:spLocks noGrp="1"/>
          </p:cNvSpPr>
          <p:nvPr>
            <p:ph type="sldNum" sz="quarter" idx="12"/>
          </p:nvPr>
        </p:nvSpPr>
        <p:spPr/>
        <p:txBody>
          <a:bodyPr/>
          <a:lstStyle/>
          <a:p>
            <a:fld id="{7070A518-E24B-4939-A14F-A31FEADC7B64}" type="slidenum">
              <a:rPr lang="en-IN" smtClean="0"/>
              <a:t>‹#›</a:t>
            </a:fld>
            <a:endParaRPr lang="en-IN"/>
          </a:p>
        </p:txBody>
      </p:sp>
    </p:spTree>
    <p:extLst>
      <p:ext uri="{BB962C8B-B14F-4D97-AF65-F5344CB8AC3E}">
        <p14:creationId xmlns:p14="http://schemas.microsoft.com/office/powerpoint/2010/main" val="2600219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3610C-A6B6-F5A5-5CFB-F57FD69D6B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B19B0CE2-417C-8FE1-8ECD-79C215E6CC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D4D64CC8-55C1-34CA-1601-37F314EA46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E28419-D8C3-02A7-0722-97D93F60F06A}"/>
              </a:ext>
            </a:extLst>
          </p:cNvPr>
          <p:cNvSpPr>
            <a:spLocks noGrp="1"/>
          </p:cNvSpPr>
          <p:nvPr>
            <p:ph type="dt" sz="half" idx="10"/>
          </p:nvPr>
        </p:nvSpPr>
        <p:spPr/>
        <p:txBody>
          <a:bodyPr/>
          <a:lstStyle/>
          <a:p>
            <a:fld id="{138F5A70-C43A-4E23-AB63-FBF5CE6982B2}" type="datetimeFigureOut">
              <a:rPr lang="en-IN" smtClean="0"/>
              <a:t>05/06/25</a:t>
            </a:fld>
            <a:endParaRPr lang="en-IN"/>
          </a:p>
        </p:txBody>
      </p:sp>
      <p:sp>
        <p:nvSpPr>
          <p:cNvPr id="6" name="Footer Placeholder 5">
            <a:extLst>
              <a:ext uri="{FF2B5EF4-FFF2-40B4-BE49-F238E27FC236}">
                <a16:creationId xmlns:a16="http://schemas.microsoft.com/office/drawing/2014/main" id="{5FC08B3D-5B59-9DB2-9E10-D96AF14AB3E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3044427-6B15-18A6-73D0-1C94F711AAC3}"/>
              </a:ext>
            </a:extLst>
          </p:cNvPr>
          <p:cNvSpPr>
            <a:spLocks noGrp="1"/>
          </p:cNvSpPr>
          <p:nvPr>
            <p:ph type="sldNum" sz="quarter" idx="12"/>
          </p:nvPr>
        </p:nvSpPr>
        <p:spPr/>
        <p:txBody>
          <a:bodyPr/>
          <a:lstStyle/>
          <a:p>
            <a:fld id="{7070A518-E24B-4939-A14F-A31FEADC7B64}" type="slidenum">
              <a:rPr lang="en-IN" smtClean="0"/>
              <a:t>‹#›</a:t>
            </a:fld>
            <a:endParaRPr lang="en-IN"/>
          </a:p>
        </p:txBody>
      </p:sp>
    </p:spTree>
    <p:extLst>
      <p:ext uri="{BB962C8B-B14F-4D97-AF65-F5344CB8AC3E}">
        <p14:creationId xmlns:p14="http://schemas.microsoft.com/office/powerpoint/2010/main" val="1543806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FFD8A3-658A-A13A-4332-2A4F2947C5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2D1003C3-8AE7-53A5-C522-DDC523CF16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5689B43-45D4-0A23-B11F-761BEDA539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8F5A70-C43A-4E23-AB63-FBF5CE6982B2}" type="datetimeFigureOut">
              <a:rPr lang="en-IN" smtClean="0"/>
              <a:t>05/06/25</a:t>
            </a:fld>
            <a:endParaRPr lang="en-IN"/>
          </a:p>
        </p:txBody>
      </p:sp>
      <p:sp>
        <p:nvSpPr>
          <p:cNvPr id="5" name="Footer Placeholder 4">
            <a:extLst>
              <a:ext uri="{FF2B5EF4-FFF2-40B4-BE49-F238E27FC236}">
                <a16:creationId xmlns:a16="http://schemas.microsoft.com/office/drawing/2014/main" id="{2386EE06-9C05-CEB2-8877-B32DA7DA19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71ADB3A9-4AE5-A755-01C4-14B66C9739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70A518-E24B-4939-A14F-A31FEADC7B64}" type="slidenum">
              <a:rPr lang="en-IN" smtClean="0"/>
              <a:t>‹#›</a:t>
            </a:fld>
            <a:endParaRPr lang="en-IN"/>
          </a:p>
        </p:txBody>
      </p:sp>
    </p:spTree>
    <p:extLst>
      <p:ext uri="{BB962C8B-B14F-4D97-AF65-F5344CB8AC3E}">
        <p14:creationId xmlns:p14="http://schemas.microsoft.com/office/powerpoint/2010/main" val="30222245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85384"/>
          </a:xfrm>
        </p:spPr>
      </p:pic>
      <p:cxnSp>
        <p:nvCxnSpPr>
          <p:cNvPr id="11" name="Straight Connector 10"/>
          <p:cNvCxnSpPr/>
          <p:nvPr/>
        </p:nvCxnSpPr>
        <p:spPr>
          <a:xfrm>
            <a:off x="2801889" y="1310998"/>
            <a:ext cx="630654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1707" y="368753"/>
            <a:ext cx="6650224" cy="942245"/>
          </a:xfrm>
          <a:prstGeom prst="rect">
            <a:avLst/>
          </a:prstGeom>
        </p:spPr>
      </p:pic>
      <p:pic>
        <p:nvPicPr>
          <p:cNvPr id="2" name="Picture 1" descr="National Assessment and Accreditation ...">
            <a:extLst>
              <a:ext uri="{FF2B5EF4-FFF2-40B4-BE49-F238E27FC236}">
                <a16:creationId xmlns:a16="http://schemas.microsoft.com/office/drawing/2014/main" id="{2B2E4E9F-5D04-C2C9-9F5B-5BA198A8BFB3}"/>
              </a:ext>
            </a:extLst>
          </p:cNvPr>
          <p:cNvPicPr>
            <a:picLocks noChangeAspect="1"/>
          </p:cNvPicPr>
          <p:nvPr/>
        </p:nvPicPr>
        <p:blipFill>
          <a:blip r:embed="rId5"/>
          <a:stretch>
            <a:fillRect/>
          </a:stretch>
        </p:blipFill>
        <p:spPr>
          <a:xfrm>
            <a:off x="5372926" y="3646630"/>
            <a:ext cx="1200982" cy="1182784"/>
          </a:xfrm>
          <a:prstGeom prst="rect">
            <a:avLst/>
          </a:prstGeom>
        </p:spPr>
      </p:pic>
      <p:sp>
        <p:nvSpPr>
          <p:cNvPr id="3" name="Title 1">
            <a:extLst>
              <a:ext uri="{FF2B5EF4-FFF2-40B4-BE49-F238E27FC236}">
                <a16:creationId xmlns:a16="http://schemas.microsoft.com/office/drawing/2014/main" id="{975BC6BF-D3F9-63B7-3826-E811821AB7DF}"/>
              </a:ext>
            </a:extLst>
          </p:cNvPr>
          <p:cNvSpPr txBox="1">
            <a:spLocks/>
          </p:cNvSpPr>
          <p:nvPr/>
        </p:nvSpPr>
        <p:spPr>
          <a:xfrm>
            <a:off x="1621146" y="1772091"/>
            <a:ext cx="9144000" cy="14134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3600" b="1" dirty="0">
                <a:latin typeface="Times New Roman" panose="02020603050405020304" pitchFamily="18" charset="0"/>
                <a:cs typeface="Times New Roman" panose="02020603050405020304" pitchFamily="18" charset="0"/>
              </a:rPr>
              <a:t>YOUTH RED CROSS COMMITTEE</a:t>
            </a:r>
          </a:p>
          <a:p>
            <a:pPr algn="ctr"/>
            <a:r>
              <a:rPr lang="en-IN" sz="3600" b="1" dirty="0">
                <a:latin typeface="Times New Roman" panose="02020603050405020304" pitchFamily="18" charset="0"/>
                <a:cs typeface="Times New Roman" panose="02020603050405020304" pitchFamily="18" charset="0"/>
              </a:rPr>
              <a:t>(YRC)</a:t>
            </a:r>
          </a:p>
          <a:p>
            <a:pPr algn="ctr"/>
            <a:endParaRPr lang="en-IN" sz="3600" b="1" dirty="0">
              <a:latin typeface="Times New Roman" panose="02020603050405020304" pitchFamily="18" charset="0"/>
              <a:ea typeface="+mn-ea"/>
              <a:cs typeface="Times New Roman" panose="02020603050405020304" pitchFamily="18" charset="0"/>
            </a:endParaRPr>
          </a:p>
        </p:txBody>
      </p:sp>
      <p:sp>
        <p:nvSpPr>
          <p:cNvPr id="6" name="Subtitle 2">
            <a:extLst>
              <a:ext uri="{FF2B5EF4-FFF2-40B4-BE49-F238E27FC236}">
                <a16:creationId xmlns:a16="http://schemas.microsoft.com/office/drawing/2014/main" id="{A8598117-F7FF-304C-BCE4-5A0D808F8878}"/>
              </a:ext>
            </a:extLst>
          </p:cNvPr>
          <p:cNvSpPr txBox="1">
            <a:spLocks/>
          </p:cNvSpPr>
          <p:nvPr/>
        </p:nvSpPr>
        <p:spPr>
          <a:xfrm>
            <a:off x="1898374" y="2621996"/>
            <a:ext cx="8150087" cy="357044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IN" b="1" dirty="0">
              <a:latin typeface="Times New Roman" panose="02020603050405020304" pitchFamily="18" charset="0"/>
              <a:cs typeface="Times New Roman" panose="02020603050405020304" pitchFamily="18" charset="0"/>
            </a:endParaRPr>
          </a:p>
          <a:p>
            <a:pPr marL="0" indent="0" algn="ctr">
              <a:buNone/>
            </a:pPr>
            <a:r>
              <a:rPr lang="en-IN" b="1" dirty="0">
                <a:latin typeface="Times New Roman" panose="02020603050405020304" pitchFamily="18" charset="0"/>
                <a:cs typeface="Times New Roman" panose="02020603050405020304" pitchFamily="18" charset="0"/>
              </a:rPr>
              <a:t>Welcomes</a:t>
            </a:r>
          </a:p>
          <a:p>
            <a:pPr marL="0" indent="0" algn="ctr">
              <a:buNone/>
            </a:pPr>
            <a:endParaRPr lang="en-IN" b="1" dirty="0">
              <a:latin typeface="Times New Roman" panose="02020603050405020304" pitchFamily="18" charset="0"/>
              <a:cs typeface="Times New Roman" panose="02020603050405020304" pitchFamily="18" charset="0"/>
            </a:endParaRPr>
          </a:p>
          <a:p>
            <a:pPr algn="ctr"/>
            <a:endParaRPr lang="en-IN" sz="900" b="1" dirty="0">
              <a:solidFill>
                <a:srgbClr val="C00000"/>
              </a:solidFill>
              <a:latin typeface="Times New Roman" panose="02020603050405020304" pitchFamily="18" charset="0"/>
              <a:cs typeface="Times New Roman" panose="02020603050405020304" pitchFamily="18" charset="0"/>
            </a:endParaRPr>
          </a:p>
          <a:p>
            <a:pPr algn="ctr"/>
            <a:endParaRPr lang="en-IN" sz="600" b="1" dirty="0">
              <a:solidFill>
                <a:srgbClr val="C00000"/>
              </a:solidFill>
              <a:latin typeface="Times New Roman" panose="02020603050405020304" pitchFamily="18" charset="0"/>
              <a:cs typeface="Times New Roman" panose="02020603050405020304" pitchFamily="18" charset="0"/>
            </a:endParaRPr>
          </a:p>
          <a:p>
            <a:pPr marL="0" indent="0" algn="ctr">
              <a:buNone/>
            </a:pPr>
            <a:endParaRPr lang="en-IN" sz="3600" b="1" dirty="0">
              <a:solidFill>
                <a:srgbClr val="C00000"/>
              </a:solidFill>
              <a:latin typeface="Times New Roman" panose="02020603050405020304" pitchFamily="18" charset="0"/>
              <a:cs typeface="Times New Roman" panose="02020603050405020304" pitchFamily="18" charset="0"/>
            </a:endParaRPr>
          </a:p>
          <a:p>
            <a:pPr marL="0" indent="0" algn="ctr">
              <a:buNone/>
            </a:pPr>
            <a:r>
              <a:rPr lang="en-IN" sz="3600" b="1" dirty="0">
                <a:solidFill>
                  <a:srgbClr val="C00000"/>
                </a:solidFill>
                <a:latin typeface="Times New Roman" panose="02020603050405020304" pitchFamily="18" charset="0"/>
                <a:cs typeface="Times New Roman" panose="02020603050405020304" pitchFamily="18" charset="0"/>
              </a:rPr>
              <a:t>NAAC Peer Team</a:t>
            </a:r>
          </a:p>
          <a:p>
            <a:pPr marL="0" indent="0" algn="ctr">
              <a:buNone/>
            </a:pPr>
            <a:r>
              <a:rPr lang="en-IN" sz="3600" b="1" dirty="0">
                <a:solidFill>
                  <a:srgbClr val="C00000"/>
                </a:solidFill>
                <a:latin typeface="Times New Roman" panose="02020603050405020304" pitchFamily="18" charset="0"/>
                <a:cs typeface="Times New Roman" panose="02020603050405020304" pitchFamily="18" charset="0"/>
              </a:rPr>
              <a:t>16</a:t>
            </a:r>
            <a:r>
              <a:rPr lang="en-IN" sz="3600" b="1" baseline="30000" dirty="0">
                <a:solidFill>
                  <a:srgbClr val="C00000"/>
                </a:solidFill>
                <a:latin typeface="Times New Roman" panose="02020603050405020304" pitchFamily="18" charset="0"/>
                <a:cs typeface="Times New Roman" panose="02020603050405020304" pitchFamily="18" charset="0"/>
              </a:rPr>
              <a:t>th</a:t>
            </a:r>
            <a:r>
              <a:rPr lang="en-IN" sz="3600" b="1" dirty="0">
                <a:solidFill>
                  <a:srgbClr val="C00000"/>
                </a:solidFill>
                <a:latin typeface="Times New Roman" panose="02020603050405020304" pitchFamily="18" charset="0"/>
                <a:cs typeface="Times New Roman" panose="02020603050405020304" pitchFamily="18" charset="0"/>
              </a:rPr>
              <a:t> -18</a:t>
            </a:r>
            <a:r>
              <a:rPr lang="en-IN" sz="3600" b="1" baseline="30000" dirty="0">
                <a:solidFill>
                  <a:srgbClr val="C00000"/>
                </a:solidFill>
                <a:latin typeface="Times New Roman" panose="02020603050405020304" pitchFamily="18" charset="0"/>
                <a:cs typeface="Times New Roman" panose="02020603050405020304" pitchFamily="18" charset="0"/>
              </a:rPr>
              <a:t>th</a:t>
            </a:r>
            <a:r>
              <a:rPr lang="en-IN" sz="3600" b="1" dirty="0">
                <a:solidFill>
                  <a:srgbClr val="C00000"/>
                </a:solidFill>
                <a:latin typeface="Times New Roman" panose="02020603050405020304" pitchFamily="18" charset="0"/>
                <a:cs typeface="Times New Roman" panose="02020603050405020304" pitchFamily="18" charset="0"/>
              </a:rPr>
              <a:t> June 2025</a:t>
            </a:r>
            <a:endParaRPr lang="en-IN" sz="1050" b="1" dirty="0">
              <a:solidFill>
                <a:srgbClr val="C00000"/>
              </a:solidFill>
              <a:latin typeface="Times New Roman" panose="02020603050405020304" pitchFamily="18" charset="0"/>
              <a:cs typeface="Times New Roman" panose="02020603050405020304" pitchFamily="18" charset="0"/>
            </a:endParaRPr>
          </a:p>
        </p:txBody>
      </p:sp>
      <p:sp>
        <p:nvSpPr>
          <p:cNvPr id="8" name="Footer Placeholder 7">
            <a:extLst>
              <a:ext uri="{FF2B5EF4-FFF2-40B4-BE49-F238E27FC236}">
                <a16:creationId xmlns:a16="http://schemas.microsoft.com/office/drawing/2014/main" id="{35F36177-A590-5C28-C1FE-96CC49EB4308}"/>
              </a:ext>
            </a:extLst>
          </p:cNvPr>
          <p:cNvSpPr>
            <a:spLocks noGrp="1"/>
          </p:cNvSpPr>
          <p:nvPr>
            <p:ph type="ftr" sz="quarter" idx="11"/>
          </p:nvPr>
        </p:nvSpPr>
        <p:spPr/>
        <p:txBody>
          <a:bodyPr/>
          <a:lstStyle/>
          <a:p>
            <a:r>
              <a:rPr lang="en-IN" dirty="0"/>
              <a:t>YRC</a:t>
            </a:r>
          </a:p>
        </p:txBody>
      </p:sp>
      <p:sp>
        <p:nvSpPr>
          <p:cNvPr id="9" name="Slide Number Placeholder 8">
            <a:extLst>
              <a:ext uri="{FF2B5EF4-FFF2-40B4-BE49-F238E27FC236}">
                <a16:creationId xmlns:a16="http://schemas.microsoft.com/office/drawing/2014/main" id="{A29299DE-2316-DE1B-B4C4-50EE25059B59}"/>
              </a:ext>
            </a:extLst>
          </p:cNvPr>
          <p:cNvSpPr>
            <a:spLocks noGrp="1"/>
          </p:cNvSpPr>
          <p:nvPr>
            <p:ph type="sldNum" sz="quarter" idx="12"/>
          </p:nvPr>
        </p:nvSpPr>
        <p:spPr/>
        <p:txBody>
          <a:bodyPr/>
          <a:lstStyle/>
          <a:p>
            <a:fld id="{E37F8B97-A7FF-4736-A675-20D618A5F4E7}" type="slidenum">
              <a:rPr lang="en-IN" smtClean="0"/>
              <a:t>1</a:t>
            </a:fld>
            <a:endParaRPr lang="en-IN" dirty="0"/>
          </a:p>
        </p:txBody>
      </p:sp>
    </p:spTree>
    <p:extLst>
      <p:ext uri="{BB962C8B-B14F-4D97-AF65-F5344CB8AC3E}">
        <p14:creationId xmlns:p14="http://schemas.microsoft.com/office/powerpoint/2010/main" val="2189310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0429" y="136408"/>
            <a:ext cx="3776941" cy="542936"/>
          </a:xfrm>
          <a:prstGeom prst="rect">
            <a:avLst/>
          </a:prstGeom>
        </p:spPr>
      </p:pic>
      <p:sp>
        <p:nvSpPr>
          <p:cNvPr id="5" name="Rectangle 4"/>
          <p:cNvSpPr/>
          <p:nvPr/>
        </p:nvSpPr>
        <p:spPr>
          <a:xfrm>
            <a:off x="838200" y="669688"/>
            <a:ext cx="518220" cy="324036"/>
          </a:xfrm>
          <a:prstGeom prst="rect">
            <a:avLst/>
          </a:prstGeom>
          <a:solidFill>
            <a:srgbClr val="E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8" name="Straight Connector 7"/>
          <p:cNvCxnSpPr/>
          <p:nvPr/>
        </p:nvCxnSpPr>
        <p:spPr>
          <a:xfrm flipV="1">
            <a:off x="152400" y="903514"/>
            <a:ext cx="11604171" cy="90210"/>
          </a:xfrm>
          <a:prstGeom prst="line">
            <a:avLst/>
          </a:prstGeom>
          <a:ln w="25400">
            <a:solidFill>
              <a:srgbClr val="0060AA"/>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456740" y="407876"/>
            <a:ext cx="6903689" cy="584775"/>
          </a:xfrm>
          <a:prstGeom prst="rect">
            <a:avLst/>
          </a:prstGeom>
          <a:noFill/>
        </p:spPr>
        <p:txBody>
          <a:bodyPr wrap="square" lIns="91440" tIns="45720" rIns="91440" bIns="45720" rtlCol="0" anchor="t">
            <a:spAutoFit/>
          </a:bodyPr>
          <a:lstStyle/>
          <a:p>
            <a:r>
              <a:rPr lang="en-IN" sz="3200" b="1" dirty="0">
                <a:solidFill>
                  <a:srgbClr val="0060AA"/>
                </a:solidFill>
                <a:latin typeface="Rockwell" panose="02060603020205020403" pitchFamily="18" charset="0"/>
              </a:rPr>
              <a:t>ACTIVITIES: AY23-24</a:t>
            </a:r>
          </a:p>
        </p:txBody>
      </p:sp>
      <p:sp>
        <p:nvSpPr>
          <p:cNvPr id="2" name="Content Placeholder 2">
            <a:extLst>
              <a:ext uri="{FF2B5EF4-FFF2-40B4-BE49-F238E27FC236}">
                <a16:creationId xmlns:a16="http://schemas.microsoft.com/office/drawing/2014/main" id="{BDC59045-1F7C-D0BC-BB17-DD8D768955F3}"/>
              </a:ext>
            </a:extLst>
          </p:cNvPr>
          <p:cNvSpPr txBox="1">
            <a:spLocks/>
          </p:cNvSpPr>
          <p:nvPr/>
        </p:nvSpPr>
        <p:spPr>
          <a:xfrm>
            <a:off x="838200" y="2281782"/>
            <a:ext cx="10578070" cy="2821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endParaRPr lang="en-IN" dirty="0"/>
          </a:p>
        </p:txBody>
      </p:sp>
      <p:sp>
        <p:nvSpPr>
          <p:cNvPr id="10" name="Footer Placeholder 9">
            <a:extLst>
              <a:ext uri="{FF2B5EF4-FFF2-40B4-BE49-F238E27FC236}">
                <a16:creationId xmlns:a16="http://schemas.microsoft.com/office/drawing/2014/main" id="{BCCFB518-0F6A-0642-7900-AD83B2180E92}"/>
              </a:ext>
            </a:extLst>
          </p:cNvPr>
          <p:cNvSpPr>
            <a:spLocks noGrp="1"/>
          </p:cNvSpPr>
          <p:nvPr>
            <p:ph type="ftr" sz="quarter" idx="11"/>
          </p:nvPr>
        </p:nvSpPr>
        <p:spPr>
          <a:xfrm>
            <a:off x="2383971" y="6513393"/>
            <a:ext cx="7598229" cy="365125"/>
          </a:xfrm>
        </p:spPr>
        <p:txBody>
          <a:bodyPr/>
          <a:lstStyle/>
          <a:p>
            <a:r>
              <a:rPr lang="en-IN" dirty="0">
                <a:solidFill>
                  <a:schemeClr val="tx1"/>
                </a:solidFill>
                <a:latin typeface="Times New Roman" panose="02020603050405020304" pitchFamily="18" charset="0"/>
                <a:cs typeface="Times New Roman" panose="02020603050405020304" pitchFamily="18" charset="0"/>
              </a:rPr>
              <a:t>Students engaged in an informative session during the Youth Red Cross activity at K.R. Mangalam University, Sohna Rural, Haryana.</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12" name="Slide Number Placeholder 11">
            <a:extLst>
              <a:ext uri="{FF2B5EF4-FFF2-40B4-BE49-F238E27FC236}">
                <a16:creationId xmlns:a16="http://schemas.microsoft.com/office/drawing/2014/main" id="{6C1E8428-A607-C4AB-1401-B66724EDBC6E}"/>
              </a:ext>
            </a:extLst>
          </p:cNvPr>
          <p:cNvSpPr>
            <a:spLocks noGrp="1"/>
          </p:cNvSpPr>
          <p:nvPr>
            <p:ph type="sldNum" sz="quarter" idx="12"/>
          </p:nvPr>
        </p:nvSpPr>
        <p:spPr/>
        <p:txBody>
          <a:bodyPr/>
          <a:lstStyle/>
          <a:p>
            <a:fld id="{E37F8B97-A7FF-4736-A675-20D618A5F4E7}" type="slidenum">
              <a:rPr lang="en-IN" smtClean="0"/>
              <a:t>10</a:t>
            </a:fld>
            <a:endParaRPr lang="en-IN" dirty="0"/>
          </a:p>
        </p:txBody>
      </p:sp>
      <p:sp>
        <p:nvSpPr>
          <p:cNvPr id="21" name="Rectangle 20"/>
          <p:cNvSpPr/>
          <p:nvPr/>
        </p:nvSpPr>
        <p:spPr>
          <a:xfrm>
            <a:off x="6738257" y="3770540"/>
            <a:ext cx="5018314" cy="671915"/>
          </a:xfrm>
          <a:prstGeom prst="rect">
            <a:avLst/>
          </a:prstGeom>
        </p:spPr>
        <p:txBody>
          <a:bodyPr wrap="square">
            <a:spAutoFit/>
          </a:bodyPr>
          <a:lstStyle/>
          <a:p>
            <a:pPr>
              <a:lnSpc>
                <a:spcPct val="107000"/>
              </a:lnSpc>
              <a:spcAft>
                <a:spcPts val="800"/>
              </a:spcAft>
              <a:tabLst>
                <a:tab pos="895350" algn="l"/>
              </a:tabLst>
            </a:pPr>
            <a:r>
              <a:rPr lang="en-IN" sz="1200" dirty="0">
                <a:latin typeface="Times New Roman" panose="02020603050405020304" pitchFamily="18" charset="0"/>
                <a:cs typeface="Times New Roman" panose="02020603050405020304" pitchFamily="18" charset="0"/>
              </a:rPr>
              <a:t>Live seminar on “Physical, Digital &amp; Mental Well-being” conducted under the Youth Red Cross Committee in collaboration with The </a:t>
            </a:r>
            <a:r>
              <a:rPr lang="en-IN" sz="1200" dirty="0" err="1">
                <a:latin typeface="Times New Roman" panose="02020603050405020304" pitchFamily="18" charset="0"/>
                <a:cs typeface="Times New Roman" panose="02020603050405020304" pitchFamily="18" charset="0"/>
              </a:rPr>
              <a:t>Kailasa</a:t>
            </a:r>
            <a:r>
              <a:rPr lang="en-IN" sz="1200" dirty="0">
                <a:latin typeface="Times New Roman" panose="02020603050405020304" pitchFamily="18" charset="0"/>
                <a:cs typeface="Times New Roman" panose="02020603050405020304" pitchFamily="18" charset="0"/>
              </a:rPr>
              <a:t> Foundation at K.R. Mangalam University.</a:t>
            </a:r>
            <a:endParaRPr lang="en-US" sz="1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DA59C3BF-D725-224B-919B-64ED3B580F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435" y="1028288"/>
            <a:ext cx="4369061" cy="2457597"/>
          </a:xfrm>
          <a:prstGeom prst="rect">
            <a:avLst/>
          </a:prstGeom>
        </p:spPr>
      </p:pic>
      <p:sp>
        <p:nvSpPr>
          <p:cNvPr id="14" name="Rectangle 13">
            <a:extLst>
              <a:ext uri="{FF2B5EF4-FFF2-40B4-BE49-F238E27FC236}">
                <a16:creationId xmlns:a16="http://schemas.microsoft.com/office/drawing/2014/main" id="{40CD34D2-BFA7-4C42-9E95-85FCF4E25228}"/>
              </a:ext>
            </a:extLst>
          </p:cNvPr>
          <p:cNvSpPr/>
          <p:nvPr/>
        </p:nvSpPr>
        <p:spPr>
          <a:xfrm>
            <a:off x="0" y="3520449"/>
            <a:ext cx="4728411" cy="738664"/>
          </a:xfrm>
          <a:prstGeom prst="rect">
            <a:avLst/>
          </a:prstGeom>
        </p:spPr>
        <p:txBody>
          <a:bodyPr wrap="square">
            <a:spAutoFit/>
          </a:bodyPr>
          <a:lstStyle/>
          <a:p>
            <a:r>
              <a:rPr lang="en-IN" sz="1400" dirty="0">
                <a:latin typeface="Times New Roman" panose="02020603050405020304" pitchFamily="18" charset="0"/>
                <a:cs typeface="Times New Roman" panose="02020603050405020304" pitchFamily="18" charset="0"/>
              </a:rPr>
              <a:t>Students actively participating in the Youth Red Cross Drawing Competition on "Save the Water for New Generation" </a:t>
            </a:r>
            <a:r>
              <a:rPr lang="en-IN" sz="1400" dirty="0" err="1">
                <a:latin typeface="Times New Roman" panose="02020603050405020304" pitchFamily="18" charset="0"/>
                <a:cs typeface="Times New Roman" panose="02020603050405020304" pitchFamily="18" charset="0"/>
              </a:rPr>
              <a:t>atGovt</a:t>
            </a:r>
            <a:r>
              <a:rPr lang="en-IN" sz="1400" dirty="0">
                <a:latin typeface="Times New Roman" panose="02020603050405020304" pitchFamily="18" charset="0"/>
                <a:cs typeface="Times New Roman" panose="02020603050405020304" pitchFamily="18" charset="0"/>
              </a:rPr>
              <a:t>. School, </a:t>
            </a:r>
            <a:r>
              <a:rPr lang="en-IN" sz="1400" dirty="0" err="1">
                <a:latin typeface="Times New Roman" panose="02020603050405020304" pitchFamily="18" charset="0"/>
                <a:cs typeface="Times New Roman" panose="02020603050405020304" pitchFamily="18" charset="0"/>
              </a:rPr>
              <a:t>Daula</a:t>
            </a:r>
            <a:r>
              <a:rPr lang="en-IN" sz="1400" dirty="0">
                <a:latin typeface="Times New Roman" panose="02020603050405020304" pitchFamily="18" charset="0"/>
                <a:cs typeface="Times New Roman" panose="02020603050405020304" pitchFamily="18" charset="0"/>
              </a:rPr>
              <a:t>, Sohna, Gurugram.</a:t>
            </a:r>
            <a:endParaRPr lang="en-US" sz="1400" dirty="0">
              <a:latin typeface="Times New Roman" panose="02020603050405020304" pitchFamily="18" charset="0"/>
              <a:cs typeface="Times New Roman" panose="02020603050405020304" pitchFamily="18" charset="0"/>
            </a:endParaRPr>
          </a:p>
        </p:txBody>
      </p:sp>
      <p:pic>
        <p:nvPicPr>
          <p:cNvPr id="18" name="Picture 17" descr="C:\Users\hp\Desktop\red cross august onwards\khalsa foundation\geotag\IMG_1900.JPG">
            <a:extLst>
              <a:ext uri="{FF2B5EF4-FFF2-40B4-BE49-F238E27FC236}">
                <a16:creationId xmlns:a16="http://schemas.microsoft.com/office/drawing/2014/main" id="{74068353-7F6B-374C-A591-67D6AC1661E4}"/>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97841" y="994648"/>
            <a:ext cx="4888153" cy="2699048"/>
          </a:xfrm>
          <a:prstGeom prst="rect">
            <a:avLst/>
          </a:prstGeom>
          <a:noFill/>
          <a:ln>
            <a:noFill/>
          </a:ln>
        </p:spPr>
      </p:pic>
      <p:pic>
        <p:nvPicPr>
          <p:cNvPr id="16" name="Picture 15">
            <a:extLst>
              <a:ext uri="{FF2B5EF4-FFF2-40B4-BE49-F238E27FC236}">
                <a16:creationId xmlns:a16="http://schemas.microsoft.com/office/drawing/2014/main" id="{E2A4EBA9-790F-664D-AD5F-0F7B2ACD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1124" y="4065915"/>
            <a:ext cx="3034144" cy="2275608"/>
          </a:xfrm>
          <a:prstGeom prst="rect">
            <a:avLst/>
          </a:prstGeom>
        </p:spPr>
      </p:pic>
    </p:spTree>
    <p:extLst>
      <p:ext uri="{BB962C8B-B14F-4D97-AF65-F5344CB8AC3E}">
        <p14:creationId xmlns:p14="http://schemas.microsoft.com/office/powerpoint/2010/main" val="875452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0429" y="136408"/>
            <a:ext cx="3776941" cy="542936"/>
          </a:xfrm>
          <a:prstGeom prst="rect">
            <a:avLst/>
          </a:prstGeom>
        </p:spPr>
      </p:pic>
      <p:sp>
        <p:nvSpPr>
          <p:cNvPr id="5" name="Rectangle 4"/>
          <p:cNvSpPr/>
          <p:nvPr/>
        </p:nvSpPr>
        <p:spPr>
          <a:xfrm>
            <a:off x="838200" y="669688"/>
            <a:ext cx="518220" cy="324036"/>
          </a:xfrm>
          <a:prstGeom prst="rect">
            <a:avLst/>
          </a:prstGeom>
          <a:solidFill>
            <a:srgbClr val="E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8" name="Straight Connector 7"/>
          <p:cNvCxnSpPr/>
          <p:nvPr/>
        </p:nvCxnSpPr>
        <p:spPr>
          <a:xfrm flipV="1">
            <a:off x="152400" y="903514"/>
            <a:ext cx="11604171" cy="90210"/>
          </a:xfrm>
          <a:prstGeom prst="line">
            <a:avLst/>
          </a:prstGeom>
          <a:ln w="25400">
            <a:solidFill>
              <a:srgbClr val="0060AA"/>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456740" y="407876"/>
            <a:ext cx="6903689" cy="584775"/>
          </a:xfrm>
          <a:prstGeom prst="rect">
            <a:avLst/>
          </a:prstGeom>
          <a:noFill/>
        </p:spPr>
        <p:txBody>
          <a:bodyPr wrap="square" lIns="91440" tIns="45720" rIns="91440" bIns="45720" rtlCol="0" anchor="t">
            <a:spAutoFit/>
          </a:bodyPr>
          <a:lstStyle/>
          <a:p>
            <a:r>
              <a:rPr lang="en-IN" sz="3200" b="1" dirty="0">
                <a:solidFill>
                  <a:srgbClr val="0060AA"/>
                </a:solidFill>
                <a:latin typeface="Rockwell" panose="02060603020205020403" pitchFamily="18" charset="0"/>
              </a:rPr>
              <a:t>ACTIVITIES: AY24-25</a:t>
            </a:r>
          </a:p>
        </p:txBody>
      </p:sp>
      <p:sp>
        <p:nvSpPr>
          <p:cNvPr id="2" name="Content Placeholder 2">
            <a:extLst>
              <a:ext uri="{FF2B5EF4-FFF2-40B4-BE49-F238E27FC236}">
                <a16:creationId xmlns:a16="http://schemas.microsoft.com/office/drawing/2014/main" id="{BDC59045-1F7C-D0BC-BB17-DD8D768955F3}"/>
              </a:ext>
            </a:extLst>
          </p:cNvPr>
          <p:cNvSpPr txBox="1">
            <a:spLocks/>
          </p:cNvSpPr>
          <p:nvPr/>
        </p:nvSpPr>
        <p:spPr>
          <a:xfrm>
            <a:off x="838200" y="2281782"/>
            <a:ext cx="10578070" cy="2821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endParaRPr lang="en-IN" dirty="0"/>
          </a:p>
        </p:txBody>
      </p:sp>
      <p:sp>
        <p:nvSpPr>
          <p:cNvPr id="12" name="Slide Number Placeholder 11">
            <a:extLst>
              <a:ext uri="{FF2B5EF4-FFF2-40B4-BE49-F238E27FC236}">
                <a16:creationId xmlns:a16="http://schemas.microsoft.com/office/drawing/2014/main" id="{6C1E8428-A607-C4AB-1401-B66724EDBC6E}"/>
              </a:ext>
            </a:extLst>
          </p:cNvPr>
          <p:cNvSpPr>
            <a:spLocks noGrp="1"/>
          </p:cNvSpPr>
          <p:nvPr>
            <p:ph type="sldNum" sz="quarter" idx="12"/>
          </p:nvPr>
        </p:nvSpPr>
        <p:spPr/>
        <p:txBody>
          <a:bodyPr/>
          <a:lstStyle/>
          <a:p>
            <a:fld id="{E37F8B97-A7FF-4736-A675-20D618A5F4E7}" type="slidenum">
              <a:rPr lang="en-IN" smtClean="0"/>
              <a:t>11</a:t>
            </a:fld>
            <a:endParaRPr lang="en-IN" dirty="0"/>
          </a:p>
        </p:txBody>
      </p:sp>
      <p:pic>
        <p:nvPicPr>
          <p:cNvPr id="7" name="Picture 6">
            <a:extLst>
              <a:ext uri="{FF2B5EF4-FFF2-40B4-BE49-F238E27FC236}">
                <a16:creationId xmlns:a16="http://schemas.microsoft.com/office/drawing/2014/main" id="{A08A5C05-767B-E942-B17C-DDA56C36C2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987491"/>
            <a:ext cx="5033587" cy="2831393"/>
          </a:xfrm>
          <a:prstGeom prst="rect">
            <a:avLst/>
          </a:prstGeom>
        </p:spPr>
      </p:pic>
      <p:pic>
        <p:nvPicPr>
          <p:cNvPr id="17" name="Picture 16">
            <a:extLst>
              <a:ext uri="{FF2B5EF4-FFF2-40B4-BE49-F238E27FC236}">
                <a16:creationId xmlns:a16="http://schemas.microsoft.com/office/drawing/2014/main" id="{605ADAFC-4FA6-F24D-8C72-10BF450073D1}"/>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6715338" y="948619"/>
            <a:ext cx="5041233" cy="2672886"/>
          </a:xfrm>
          <a:prstGeom prst="rect">
            <a:avLst/>
          </a:prstGeom>
        </p:spPr>
      </p:pic>
      <p:sp>
        <p:nvSpPr>
          <p:cNvPr id="11" name="Rectangle 10">
            <a:extLst>
              <a:ext uri="{FF2B5EF4-FFF2-40B4-BE49-F238E27FC236}">
                <a16:creationId xmlns:a16="http://schemas.microsoft.com/office/drawing/2014/main" id="{2A33FEE0-7270-E045-8C74-0C3A475E5646}"/>
              </a:ext>
            </a:extLst>
          </p:cNvPr>
          <p:cNvSpPr/>
          <p:nvPr/>
        </p:nvSpPr>
        <p:spPr>
          <a:xfrm>
            <a:off x="6127235" y="3666610"/>
            <a:ext cx="6096000" cy="769313"/>
          </a:xfrm>
          <a:prstGeom prst="rect">
            <a:avLst/>
          </a:prstGeom>
        </p:spPr>
        <p:txBody>
          <a:bodyPr>
            <a:spAutoFit/>
          </a:bodyPr>
          <a:lstStyle/>
          <a:p>
            <a:pPr>
              <a:lnSpc>
                <a:spcPct val="107000"/>
              </a:lnSpc>
              <a:spcAft>
                <a:spcPts val="0"/>
              </a:spcAft>
            </a:pPr>
            <a:r>
              <a:rPr lang="en-IN" sz="1200" dirty="0">
                <a:latin typeface="Times New Roman" panose="02020603050405020304" pitchFamily="18" charset="0"/>
                <a:ea typeface="Times New Roman" panose="02020603050405020304" pitchFamily="18" charset="0"/>
                <a:cs typeface="Times New Roman" panose="02020603050405020304" pitchFamily="18" charset="0"/>
              </a:rPr>
              <a:t>Republic Day 2025 celebrated by Youth Red Cross Committee at </a:t>
            </a:r>
            <a:r>
              <a:rPr lang="en-IN" sz="1200" dirty="0" err="1">
                <a:latin typeface="Times New Roman" panose="02020603050405020304" pitchFamily="18" charset="0"/>
                <a:ea typeface="Times New Roman" panose="02020603050405020304" pitchFamily="18" charset="0"/>
                <a:cs typeface="Times New Roman" panose="02020603050405020304" pitchFamily="18" charset="0"/>
              </a:rPr>
              <a:t>Dhaula</a:t>
            </a:r>
            <a:r>
              <a:rPr lang="en-IN" sz="1200" dirty="0">
                <a:latin typeface="Times New Roman" panose="02020603050405020304" pitchFamily="18" charset="0"/>
                <a:ea typeface="Times New Roman" panose="02020603050405020304" pitchFamily="18" charset="0"/>
                <a:cs typeface="Times New Roman" panose="02020603050405020304" pitchFamily="18" charset="0"/>
              </a:rPr>
              <a:t> Village with vibrant cultural performances and community engagement. </a:t>
            </a:r>
            <a:endParaRPr lang="en-IN" sz="12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tabLst>
                <a:tab pos="4581525" algn="l"/>
              </a:tabLst>
            </a:pPr>
            <a:r>
              <a:rPr lang="en-IN" dirty="0">
                <a:solidFill>
                  <a:srgbClr val="201F1E"/>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IN"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276E3CC2-53AA-9F4A-9A37-182588BCD90C}"/>
              </a:ext>
            </a:extLst>
          </p:cNvPr>
          <p:cNvSpPr/>
          <p:nvPr/>
        </p:nvSpPr>
        <p:spPr>
          <a:xfrm>
            <a:off x="152400" y="3818884"/>
            <a:ext cx="5167870" cy="430887"/>
          </a:xfrm>
          <a:prstGeom prst="rect">
            <a:avLst/>
          </a:prstGeom>
        </p:spPr>
        <p:txBody>
          <a:bodyPr wrap="square">
            <a:spAutoFit/>
          </a:bodyPr>
          <a:lstStyle/>
          <a:p>
            <a:r>
              <a:rPr lang="en-IN" sz="1100" dirty="0"/>
              <a:t>Students attending a Youth Red Cross awareness session on drug prevention at Shaheed Shri </a:t>
            </a:r>
            <a:r>
              <a:rPr lang="en-IN" sz="1100" dirty="0" err="1"/>
              <a:t>Raghuraj</a:t>
            </a:r>
            <a:r>
              <a:rPr lang="en-IN" sz="1100" dirty="0"/>
              <a:t> Singh Government Senior Secondary School, Sohna, Gurugram.</a:t>
            </a:r>
          </a:p>
        </p:txBody>
      </p:sp>
      <p:pic>
        <p:nvPicPr>
          <p:cNvPr id="20" name="Picture 19">
            <a:extLst>
              <a:ext uri="{FF2B5EF4-FFF2-40B4-BE49-F238E27FC236}">
                <a16:creationId xmlns:a16="http://schemas.microsoft.com/office/drawing/2014/main" id="{C556C519-0478-F141-B9BC-B6381B5A1235}"/>
              </a:ext>
            </a:extLst>
          </p:cNvPr>
          <p:cNvPicPr/>
          <p:nvPr/>
        </p:nvPicPr>
        <p:blipFill>
          <a:blip r:embed="rId6"/>
          <a:stretch>
            <a:fillRect/>
          </a:stretch>
        </p:blipFill>
        <p:spPr>
          <a:xfrm>
            <a:off x="4294377" y="4206604"/>
            <a:ext cx="3777415" cy="2184310"/>
          </a:xfrm>
          <a:prstGeom prst="rect">
            <a:avLst/>
          </a:prstGeom>
        </p:spPr>
      </p:pic>
      <p:sp>
        <p:nvSpPr>
          <p:cNvPr id="15" name="Rectangle 14">
            <a:extLst>
              <a:ext uri="{FF2B5EF4-FFF2-40B4-BE49-F238E27FC236}">
                <a16:creationId xmlns:a16="http://schemas.microsoft.com/office/drawing/2014/main" id="{024D0667-DAB1-1940-90C0-E07BC0B07FAA}"/>
              </a:ext>
            </a:extLst>
          </p:cNvPr>
          <p:cNvSpPr/>
          <p:nvPr/>
        </p:nvSpPr>
        <p:spPr>
          <a:xfrm>
            <a:off x="3139954" y="6364627"/>
            <a:ext cx="6096000" cy="469296"/>
          </a:xfrm>
          <a:prstGeom prst="rect">
            <a:avLst/>
          </a:prstGeom>
        </p:spPr>
        <p:txBody>
          <a:bodyPr>
            <a:spAutoFit/>
          </a:bodyPr>
          <a:lstStyle/>
          <a:p>
            <a:pPr>
              <a:lnSpc>
                <a:spcPct val="115000"/>
              </a:lnSpc>
              <a:spcAft>
                <a:spcPts val="0"/>
              </a:spcAft>
            </a:pPr>
            <a:r>
              <a:rPr lang="en-IN" sz="1100" dirty="0">
                <a:latin typeface="Times New Roman" panose="02020603050405020304" pitchFamily="18" charset="0"/>
                <a:ea typeface="Times New Roman" panose="02020603050405020304" pitchFamily="18" charset="0"/>
                <a:cs typeface="Times New Roman" panose="02020603050405020304" pitchFamily="18" charset="0"/>
              </a:rPr>
              <a:t>A student donor during the Blood Donation Camp at KR Mangalam University on 5th March 2025, supported by faculties for a noble cause.</a:t>
            </a:r>
            <a:endParaRPr lang="en-IN"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7951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0429" y="136408"/>
            <a:ext cx="3776941" cy="542936"/>
          </a:xfrm>
          <a:prstGeom prst="rect">
            <a:avLst/>
          </a:prstGeom>
        </p:spPr>
      </p:pic>
      <p:sp>
        <p:nvSpPr>
          <p:cNvPr id="5" name="Rectangle 4"/>
          <p:cNvSpPr/>
          <p:nvPr/>
        </p:nvSpPr>
        <p:spPr>
          <a:xfrm>
            <a:off x="838200" y="669688"/>
            <a:ext cx="518220" cy="324036"/>
          </a:xfrm>
          <a:prstGeom prst="rect">
            <a:avLst/>
          </a:prstGeom>
          <a:solidFill>
            <a:srgbClr val="E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8" name="Straight Connector 7"/>
          <p:cNvCxnSpPr/>
          <p:nvPr/>
        </p:nvCxnSpPr>
        <p:spPr>
          <a:xfrm flipV="1">
            <a:off x="152400" y="903514"/>
            <a:ext cx="11604171" cy="90210"/>
          </a:xfrm>
          <a:prstGeom prst="line">
            <a:avLst/>
          </a:prstGeom>
          <a:ln w="25400">
            <a:solidFill>
              <a:srgbClr val="0060AA"/>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456740" y="407876"/>
            <a:ext cx="6903689" cy="584775"/>
          </a:xfrm>
          <a:prstGeom prst="rect">
            <a:avLst/>
          </a:prstGeom>
          <a:noFill/>
        </p:spPr>
        <p:txBody>
          <a:bodyPr wrap="square" lIns="91440" tIns="45720" rIns="91440" bIns="45720" rtlCol="0" anchor="t">
            <a:spAutoFit/>
          </a:bodyPr>
          <a:lstStyle/>
          <a:p>
            <a:r>
              <a:rPr lang="en-IN" sz="3200" b="1" dirty="0">
                <a:solidFill>
                  <a:srgbClr val="0060AA"/>
                </a:solidFill>
                <a:latin typeface="Rockwell" panose="02060603020205020403" pitchFamily="18" charset="0"/>
              </a:rPr>
              <a:t>ACTIVITIES: AY24-25</a:t>
            </a:r>
          </a:p>
        </p:txBody>
      </p:sp>
      <p:sp>
        <p:nvSpPr>
          <p:cNvPr id="2" name="Content Placeholder 2">
            <a:extLst>
              <a:ext uri="{FF2B5EF4-FFF2-40B4-BE49-F238E27FC236}">
                <a16:creationId xmlns:a16="http://schemas.microsoft.com/office/drawing/2014/main" id="{BDC59045-1F7C-D0BC-BB17-DD8D768955F3}"/>
              </a:ext>
            </a:extLst>
          </p:cNvPr>
          <p:cNvSpPr txBox="1">
            <a:spLocks/>
          </p:cNvSpPr>
          <p:nvPr/>
        </p:nvSpPr>
        <p:spPr>
          <a:xfrm>
            <a:off x="838200" y="2281782"/>
            <a:ext cx="10578070" cy="2821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endParaRPr lang="en-IN" dirty="0"/>
          </a:p>
        </p:txBody>
      </p:sp>
      <p:sp>
        <p:nvSpPr>
          <p:cNvPr id="12" name="Slide Number Placeholder 11">
            <a:extLst>
              <a:ext uri="{FF2B5EF4-FFF2-40B4-BE49-F238E27FC236}">
                <a16:creationId xmlns:a16="http://schemas.microsoft.com/office/drawing/2014/main" id="{6C1E8428-A607-C4AB-1401-B66724EDBC6E}"/>
              </a:ext>
            </a:extLst>
          </p:cNvPr>
          <p:cNvSpPr>
            <a:spLocks noGrp="1"/>
          </p:cNvSpPr>
          <p:nvPr>
            <p:ph type="sldNum" sz="quarter" idx="12"/>
          </p:nvPr>
        </p:nvSpPr>
        <p:spPr/>
        <p:txBody>
          <a:bodyPr/>
          <a:lstStyle/>
          <a:p>
            <a:fld id="{E37F8B97-A7FF-4736-A675-20D618A5F4E7}" type="slidenum">
              <a:rPr lang="en-IN" smtClean="0"/>
              <a:t>12</a:t>
            </a:fld>
            <a:endParaRPr lang="en-IN" dirty="0"/>
          </a:p>
        </p:txBody>
      </p:sp>
      <p:sp>
        <p:nvSpPr>
          <p:cNvPr id="11" name="Rectangle 10">
            <a:extLst>
              <a:ext uri="{FF2B5EF4-FFF2-40B4-BE49-F238E27FC236}">
                <a16:creationId xmlns:a16="http://schemas.microsoft.com/office/drawing/2014/main" id="{2A33FEE0-7270-E045-8C74-0C3A475E5646}"/>
              </a:ext>
            </a:extLst>
          </p:cNvPr>
          <p:cNvSpPr/>
          <p:nvPr/>
        </p:nvSpPr>
        <p:spPr>
          <a:xfrm>
            <a:off x="6127235" y="3666610"/>
            <a:ext cx="6096000" cy="374077"/>
          </a:xfrm>
          <a:prstGeom prst="rect">
            <a:avLst/>
          </a:prstGeom>
        </p:spPr>
        <p:txBody>
          <a:bodyPr>
            <a:spAutoFit/>
          </a:bodyPr>
          <a:lstStyle/>
          <a:p>
            <a:pPr algn="just">
              <a:lnSpc>
                <a:spcPct val="107000"/>
              </a:lnSpc>
              <a:spcAft>
                <a:spcPts val="0"/>
              </a:spcAft>
              <a:tabLst>
                <a:tab pos="4581525" algn="l"/>
              </a:tabLst>
            </a:pPr>
            <a:r>
              <a:rPr lang="en-IN" dirty="0">
                <a:solidFill>
                  <a:srgbClr val="201F1E"/>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IN"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276E3CC2-53AA-9F4A-9A37-182588BCD90C}"/>
              </a:ext>
            </a:extLst>
          </p:cNvPr>
          <p:cNvSpPr/>
          <p:nvPr/>
        </p:nvSpPr>
        <p:spPr>
          <a:xfrm>
            <a:off x="152400" y="3818884"/>
            <a:ext cx="5167870" cy="261610"/>
          </a:xfrm>
          <a:prstGeom prst="rect">
            <a:avLst/>
          </a:prstGeom>
        </p:spPr>
        <p:txBody>
          <a:bodyPr wrap="square">
            <a:spAutoFit/>
          </a:bodyPr>
          <a:lstStyle/>
          <a:p>
            <a:r>
              <a:rPr lang="en-IN" sz="1100" dirty="0"/>
              <a:t>m.</a:t>
            </a:r>
          </a:p>
        </p:txBody>
      </p:sp>
      <p:sp>
        <p:nvSpPr>
          <p:cNvPr id="15" name="Rectangle 14">
            <a:extLst>
              <a:ext uri="{FF2B5EF4-FFF2-40B4-BE49-F238E27FC236}">
                <a16:creationId xmlns:a16="http://schemas.microsoft.com/office/drawing/2014/main" id="{024D0667-DAB1-1940-90C0-E07BC0B07FAA}"/>
              </a:ext>
            </a:extLst>
          </p:cNvPr>
          <p:cNvSpPr/>
          <p:nvPr/>
        </p:nvSpPr>
        <p:spPr>
          <a:xfrm>
            <a:off x="3139954" y="6364627"/>
            <a:ext cx="6096000" cy="274627"/>
          </a:xfrm>
          <a:prstGeom prst="rect">
            <a:avLst/>
          </a:prstGeom>
        </p:spPr>
        <p:txBody>
          <a:bodyPr>
            <a:spAutoFit/>
          </a:bodyPr>
          <a:lstStyle/>
          <a:p>
            <a:pPr>
              <a:lnSpc>
                <a:spcPct val="115000"/>
              </a:lnSpc>
              <a:spcAft>
                <a:spcPts val="0"/>
              </a:spcAft>
            </a:pPr>
            <a:r>
              <a:rPr lang="en-IN" sz="1100" dirty="0">
                <a:latin typeface="Times New Roman" panose="02020603050405020304" pitchFamily="18" charset="0"/>
                <a:ea typeface="Times New Roman" panose="02020603050405020304" pitchFamily="18" charset="0"/>
                <a:cs typeface="Times New Roman" panose="02020603050405020304" pitchFamily="18" charset="0"/>
              </a:rPr>
              <a:t>.</a:t>
            </a:r>
            <a:endParaRPr lang="en-IN"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B6DD94D5-CF6A-0D42-B868-BE25F6AF27C1}"/>
              </a:ext>
            </a:extLst>
          </p:cNvPr>
          <p:cNvPicPr/>
          <p:nvPr/>
        </p:nvPicPr>
        <p:blipFill>
          <a:blip r:embed="rId4"/>
          <a:stretch>
            <a:fillRect/>
          </a:stretch>
        </p:blipFill>
        <p:spPr>
          <a:xfrm>
            <a:off x="152400" y="992651"/>
            <a:ext cx="4191000" cy="1955086"/>
          </a:xfrm>
          <a:prstGeom prst="rect">
            <a:avLst/>
          </a:prstGeom>
        </p:spPr>
      </p:pic>
      <p:sp>
        <p:nvSpPr>
          <p:cNvPr id="3" name="Rectangle 2">
            <a:extLst>
              <a:ext uri="{FF2B5EF4-FFF2-40B4-BE49-F238E27FC236}">
                <a16:creationId xmlns:a16="http://schemas.microsoft.com/office/drawing/2014/main" id="{BFBC31EE-0236-494C-9266-9F275A8A9783}"/>
              </a:ext>
            </a:extLst>
          </p:cNvPr>
          <p:cNvSpPr/>
          <p:nvPr/>
        </p:nvSpPr>
        <p:spPr>
          <a:xfrm>
            <a:off x="31235" y="2956014"/>
            <a:ext cx="4576860" cy="936988"/>
          </a:xfrm>
          <a:prstGeom prst="rect">
            <a:avLst/>
          </a:prstGeom>
        </p:spPr>
        <p:txBody>
          <a:bodyPr wrap="square">
            <a:spAutoFit/>
          </a:bodyPr>
          <a:lstStyle/>
          <a:p>
            <a:pPr>
              <a:lnSpc>
                <a:spcPct val="107000"/>
              </a:lnSpc>
              <a:spcAft>
                <a:spcPts val="0"/>
              </a:spcAft>
            </a:pPr>
            <a:r>
              <a:rPr lang="en-IN" sz="1200" dirty="0">
                <a:latin typeface="Times New Roman" panose="02020603050405020304" pitchFamily="18" charset="0"/>
                <a:ea typeface="Times New Roman" panose="02020603050405020304" pitchFamily="18" charset="0"/>
                <a:cs typeface="Times New Roman" panose="02020603050405020304" pitchFamily="18" charset="0"/>
              </a:rPr>
              <a:t>Women showcasing energetic and graceful dance performances during the Talent Show Competition on Women’s Day, 12th March 2025, at </a:t>
            </a:r>
            <a:r>
              <a:rPr lang="en-IN" sz="1200" dirty="0" err="1">
                <a:latin typeface="Times New Roman" panose="02020603050405020304" pitchFamily="18" charset="0"/>
                <a:ea typeface="Times New Roman" panose="02020603050405020304" pitchFamily="18" charset="0"/>
                <a:cs typeface="Times New Roman" panose="02020603050405020304" pitchFamily="18" charset="0"/>
              </a:rPr>
              <a:t>Garhi</a:t>
            </a:r>
            <a:r>
              <a:rPr lang="en-IN" sz="1200" dirty="0">
                <a:latin typeface="Times New Roman" panose="02020603050405020304" pitchFamily="18" charset="0"/>
                <a:ea typeface="Times New Roman" panose="02020603050405020304" pitchFamily="18" charset="0"/>
                <a:cs typeface="Times New Roman" panose="02020603050405020304" pitchFamily="18" charset="0"/>
              </a:rPr>
              <a:t> </a:t>
            </a:r>
            <a:r>
              <a:rPr lang="en-IN" sz="1200" dirty="0" err="1">
                <a:latin typeface="Times New Roman" panose="02020603050405020304" pitchFamily="18" charset="0"/>
                <a:ea typeface="Times New Roman" panose="02020603050405020304" pitchFamily="18" charset="0"/>
                <a:cs typeface="Times New Roman" panose="02020603050405020304" pitchFamily="18" charset="0"/>
              </a:rPr>
              <a:t>Bazidpur</a:t>
            </a:r>
            <a:r>
              <a:rPr lang="en-IN" sz="12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07000"/>
              </a:lnSpc>
              <a:spcAft>
                <a:spcPts val="0"/>
              </a:spcAft>
              <a:tabLst>
                <a:tab pos="4581525" algn="l"/>
              </a:tabLst>
            </a:pPr>
            <a:r>
              <a:rPr lang="en-IN" sz="1600" dirty="0">
                <a:latin typeface="Calibri" panose="020F0502020204030204" pitchFamily="34" charset="0"/>
                <a:ea typeface="Times New Roman" panose="02020603050405020304" pitchFamily="18" charset="0"/>
                <a:cs typeface="Times New Roman" panose="02020603050405020304" pitchFamily="18" charset="0"/>
              </a:rPr>
              <a:t> </a:t>
            </a:r>
            <a:endParaRPr lang="en-IN"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60965E37-F92B-9749-AE79-F79013D7847B}"/>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6920007" y="992651"/>
            <a:ext cx="4631894" cy="2211504"/>
          </a:xfrm>
          <a:prstGeom prst="rect">
            <a:avLst/>
          </a:prstGeom>
        </p:spPr>
      </p:pic>
      <p:sp>
        <p:nvSpPr>
          <p:cNvPr id="4" name="Rectangle 3">
            <a:extLst>
              <a:ext uri="{FF2B5EF4-FFF2-40B4-BE49-F238E27FC236}">
                <a16:creationId xmlns:a16="http://schemas.microsoft.com/office/drawing/2014/main" id="{47B057C7-5861-A042-AF4A-4293CBB0601F}"/>
              </a:ext>
            </a:extLst>
          </p:cNvPr>
          <p:cNvSpPr/>
          <p:nvPr/>
        </p:nvSpPr>
        <p:spPr>
          <a:xfrm>
            <a:off x="6187954" y="3207956"/>
            <a:ext cx="6096000" cy="736355"/>
          </a:xfrm>
          <a:prstGeom prst="rect">
            <a:avLst/>
          </a:prstGeom>
        </p:spPr>
        <p:txBody>
          <a:bodyPr>
            <a:spAutoFit/>
          </a:bodyPr>
          <a:lstStyle/>
          <a:p>
            <a:pPr>
              <a:lnSpc>
                <a:spcPct val="107000"/>
              </a:lnSpc>
              <a:spcAft>
                <a:spcPts val="0"/>
              </a:spcAft>
            </a:pPr>
            <a:r>
              <a:rPr lang="en-IN" sz="1100" dirty="0">
                <a:latin typeface="Times New Roman" panose="02020603050405020304" pitchFamily="18" charset="0"/>
                <a:ea typeface="Times New Roman" panose="02020603050405020304" pitchFamily="18" charset="0"/>
                <a:cs typeface="Times New Roman" panose="02020603050405020304" pitchFamily="18" charset="0"/>
              </a:rPr>
              <a:t>Students actively participating in the essay writing competition held at </a:t>
            </a:r>
            <a:r>
              <a:rPr lang="en-IN" sz="1100" dirty="0" err="1">
                <a:latin typeface="Times New Roman" panose="02020603050405020304" pitchFamily="18" charset="0"/>
                <a:ea typeface="Times New Roman" panose="02020603050405020304" pitchFamily="18" charset="0"/>
                <a:cs typeface="Times New Roman" panose="02020603050405020304" pitchFamily="18" charset="0"/>
              </a:rPr>
              <a:t>Dauthla</a:t>
            </a:r>
            <a:r>
              <a:rPr lang="en-IN" sz="1100" dirty="0">
                <a:latin typeface="Times New Roman" panose="02020603050405020304" pitchFamily="18" charset="0"/>
                <a:ea typeface="Times New Roman" panose="02020603050405020304" pitchFamily="18" charset="0"/>
                <a:cs typeface="Times New Roman" panose="02020603050405020304" pitchFamily="18" charset="0"/>
              </a:rPr>
              <a:t>, Haryana, showcasing their creativity and writing skills.</a:t>
            </a:r>
          </a:p>
          <a:p>
            <a:pPr algn="just">
              <a:lnSpc>
                <a:spcPct val="107000"/>
              </a:lnSpc>
              <a:spcAft>
                <a:spcPts val="0"/>
              </a:spcAft>
              <a:tabLst>
                <a:tab pos="4581525" algn="l"/>
              </a:tabLst>
            </a:pPr>
            <a:r>
              <a:rPr lang="en-IN" dirty="0">
                <a:solidFill>
                  <a:srgbClr val="201F1E"/>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IN"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FBCE4298-B3FE-FD4C-B4EF-53EC93E90BAD}"/>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3190872" y="3602857"/>
            <a:ext cx="4501126" cy="2698650"/>
          </a:xfrm>
          <a:prstGeom prst="rect">
            <a:avLst/>
          </a:prstGeom>
        </p:spPr>
      </p:pic>
      <p:sp>
        <p:nvSpPr>
          <p:cNvPr id="10" name="Rectangle 9">
            <a:extLst>
              <a:ext uri="{FF2B5EF4-FFF2-40B4-BE49-F238E27FC236}">
                <a16:creationId xmlns:a16="http://schemas.microsoft.com/office/drawing/2014/main" id="{95751675-2080-7343-91D5-6927B056DF37}"/>
              </a:ext>
            </a:extLst>
          </p:cNvPr>
          <p:cNvSpPr/>
          <p:nvPr/>
        </p:nvSpPr>
        <p:spPr>
          <a:xfrm>
            <a:off x="2713121" y="6316094"/>
            <a:ext cx="6096000" cy="445635"/>
          </a:xfrm>
          <a:prstGeom prst="rect">
            <a:avLst/>
          </a:prstGeom>
        </p:spPr>
        <p:txBody>
          <a:bodyPr>
            <a:spAutoFit/>
          </a:bodyPr>
          <a:lstStyle/>
          <a:p>
            <a:pPr>
              <a:lnSpc>
                <a:spcPct val="107000"/>
              </a:lnSpc>
              <a:spcAft>
                <a:spcPts val="0"/>
              </a:spcAft>
            </a:pPr>
            <a:r>
              <a:rPr lang="en-IN" sz="1100" dirty="0">
                <a:latin typeface="Times New Roman" panose="02020603050405020304" pitchFamily="18" charset="0"/>
                <a:ea typeface="Times New Roman" panose="02020603050405020304" pitchFamily="18" charset="0"/>
                <a:cs typeface="Times New Roman" panose="02020603050405020304" pitchFamily="18" charset="0"/>
              </a:rPr>
              <a:t>An interactive moment during the </a:t>
            </a:r>
            <a:r>
              <a:rPr lang="en-IN" sz="1100" i="1" dirty="0">
                <a:latin typeface="Times New Roman" panose="02020603050405020304" pitchFamily="18" charset="0"/>
                <a:ea typeface="Times New Roman" panose="02020603050405020304" pitchFamily="18" charset="0"/>
                <a:cs typeface="Times New Roman" panose="02020603050405020304" pitchFamily="18" charset="0"/>
              </a:rPr>
              <a:t>Confidence Building</a:t>
            </a:r>
            <a:r>
              <a:rPr lang="en-IN" sz="1100" dirty="0">
                <a:latin typeface="Times New Roman" panose="02020603050405020304" pitchFamily="18" charset="0"/>
                <a:ea typeface="Times New Roman" panose="02020603050405020304" pitchFamily="18" charset="0"/>
                <a:cs typeface="Times New Roman" panose="02020603050405020304" pitchFamily="18" charset="0"/>
              </a:rPr>
              <a:t> lecture session as a student engages with the speaker, Mrs. Madhu Yadav, fostering a dynamic and empowering learning environment</a:t>
            </a:r>
            <a:endParaRPr lang="en-IN"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8066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0429" y="136408"/>
            <a:ext cx="3776941" cy="542936"/>
          </a:xfrm>
          <a:prstGeom prst="rect">
            <a:avLst/>
          </a:prstGeom>
        </p:spPr>
      </p:pic>
      <p:sp>
        <p:nvSpPr>
          <p:cNvPr id="5" name="Rectangle 4"/>
          <p:cNvSpPr/>
          <p:nvPr/>
        </p:nvSpPr>
        <p:spPr>
          <a:xfrm>
            <a:off x="838200" y="669688"/>
            <a:ext cx="518220" cy="324036"/>
          </a:xfrm>
          <a:prstGeom prst="rect">
            <a:avLst/>
          </a:prstGeom>
          <a:solidFill>
            <a:srgbClr val="E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8" name="Straight Connector 7"/>
          <p:cNvCxnSpPr/>
          <p:nvPr/>
        </p:nvCxnSpPr>
        <p:spPr>
          <a:xfrm flipV="1">
            <a:off x="152400" y="903514"/>
            <a:ext cx="11604171" cy="90210"/>
          </a:xfrm>
          <a:prstGeom prst="line">
            <a:avLst/>
          </a:prstGeom>
          <a:ln w="25400">
            <a:solidFill>
              <a:srgbClr val="0060AA"/>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456740" y="407876"/>
            <a:ext cx="6903689" cy="584775"/>
          </a:xfrm>
          <a:prstGeom prst="rect">
            <a:avLst/>
          </a:prstGeom>
          <a:noFill/>
        </p:spPr>
        <p:txBody>
          <a:bodyPr wrap="square" lIns="91440" tIns="45720" rIns="91440" bIns="45720" rtlCol="0" anchor="t">
            <a:spAutoFit/>
          </a:bodyPr>
          <a:lstStyle/>
          <a:p>
            <a:r>
              <a:rPr lang="en-IN" sz="3200" b="1" dirty="0">
                <a:solidFill>
                  <a:srgbClr val="0060AA"/>
                </a:solidFill>
                <a:latin typeface="Rockwell" panose="02060603020205020403" pitchFamily="18" charset="0"/>
              </a:rPr>
              <a:t>ACTIVITIES: AY24-25</a:t>
            </a:r>
          </a:p>
        </p:txBody>
      </p:sp>
      <p:sp>
        <p:nvSpPr>
          <p:cNvPr id="2" name="Content Placeholder 2">
            <a:extLst>
              <a:ext uri="{FF2B5EF4-FFF2-40B4-BE49-F238E27FC236}">
                <a16:creationId xmlns:a16="http://schemas.microsoft.com/office/drawing/2014/main" id="{BDC59045-1F7C-D0BC-BB17-DD8D768955F3}"/>
              </a:ext>
            </a:extLst>
          </p:cNvPr>
          <p:cNvSpPr txBox="1">
            <a:spLocks/>
          </p:cNvSpPr>
          <p:nvPr/>
        </p:nvSpPr>
        <p:spPr>
          <a:xfrm>
            <a:off x="838200" y="2281782"/>
            <a:ext cx="10578070" cy="2821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endParaRPr lang="en-IN" dirty="0"/>
          </a:p>
        </p:txBody>
      </p:sp>
      <p:sp>
        <p:nvSpPr>
          <p:cNvPr id="12" name="Slide Number Placeholder 11">
            <a:extLst>
              <a:ext uri="{FF2B5EF4-FFF2-40B4-BE49-F238E27FC236}">
                <a16:creationId xmlns:a16="http://schemas.microsoft.com/office/drawing/2014/main" id="{6C1E8428-A607-C4AB-1401-B66724EDBC6E}"/>
              </a:ext>
            </a:extLst>
          </p:cNvPr>
          <p:cNvSpPr>
            <a:spLocks noGrp="1"/>
          </p:cNvSpPr>
          <p:nvPr>
            <p:ph type="sldNum" sz="quarter" idx="12"/>
          </p:nvPr>
        </p:nvSpPr>
        <p:spPr/>
        <p:txBody>
          <a:bodyPr/>
          <a:lstStyle/>
          <a:p>
            <a:fld id="{E37F8B97-A7FF-4736-A675-20D618A5F4E7}" type="slidenum">
              <a:rPr lang="en-IN" smtClean="0"/>
              <a:t>13</a:t>
            </a:fld>
            <a:endParaRPr lang="en-IN" dirty="0"/>
          </a:p>
        </p:txBody>
      </p:sp>
      <p:sp>
        <p:nvSpPr>
          <p:cNvPr id="11" name="Rectangle 10">
            <a:extLst>
              <a:ext uri="{FF2B5EF4-FFF2-40B4-BE49-F238E27FC236}">
                <a16:creationId xmlns:a16="http://schemas.microsoft.com/office/drawing/2014/main" id="{2A33FEE0-7270-E045-8C74-0C3A475E5646}"/>
              </a:ext>
            </a:extLst>
          </p:cNvPr>
          <p:cNvSpPr/>
          <p:nvPr/>
        </p:nvSpPr>
        <p:spPr>
          <a:xfrm>
            <a:off x="6127235" y="3666610"/>
            <a:ext cx="6096000" cy="374077"/>
          </a:xfrm>
          <a:prstGeom prst="rect">
            <a:avLst/>
          </a:prstGeom>
        </p:spPr>
        <p:txBody>
          <a:bodyPr>
            <a:spAutoFit/>
          </a:bodyPr>
          <a:lstStyle/>
          <a:p>
            <a:pPr algn="just">
              <a:lnSpc>
                <a:spcPct val="107000"/>
              </a:lnSpc>
              <a:spcAft>
                <a:spcPts val="0"/>
              </a:spcAft>
              <a:tabLst>
                <a:tab pos="4581525" algn="l"/>
              </a:tabLst>
            </a:pPr>
            <a:r>
              <a:rPr lang="en-IN" dirty="0">
                <a:solidFill>
                  <a:srgbClr val="201F1E"/>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IN"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276E3CC2-53AA-9F4A-9A37-182588BCD90C}"/>
              </a:ext>
            </a:extLst>
          </p:cNvPr>
          <p:cNvSpPr/>
          <p:nvPr/>
        </p:nvSpPr>
        <p:spPr>
          <a:xfrm>
            <a:off x="152400" y="3818884"/>
            <a:ext cx="5167870" cy="261610"/>
          </a:xfrm>
          <a:prstGeom prst="rect">
            <a:avLst/>
          </a:prstGeom>
        </p:spPr>
        <p:txBody>
          <a:bodyPr wrap="square">
            <a:spAutoFit/>
          </a:bodyPr>
          <a:lstStyle/>
          <a:p>
            <a:r>
              <a:rPr lang="en-IN" sz="1100" dirty="0"/>
              <a:t>m.</a:t>
            </a:r>
          </a:p>
        </p:txBody>
      </p:sp>
      <p:sp>
        <p:nvSpPr>
          <p:cNvPr id="15" name="Rectangle 14">
            <a:extLst>
              <a:ext uri="{FF2B5EF4-FFF2-40B4-BE49-F238E27FC236}">
                <a16:creationId xmlns:a16="http://schemas.microsoft.com/office/drawing/2014/main" id="{024D0667-DAB1-1940-90C0-E07BC0B07FAA}"/>
              </a:ext>
            </a:extLst>
          </p:cNvPr>
          <p:cNvSpPr/>
          <p:nvPr/>
        </p:nvSpPr>
        <p:spPr>
          <a:xfrm>
            <a:off x="3139954" y="6364627"/>
            <a:ext cx="6096000" cy="274627"/>
          </a:xfrm>
          <a:prstGeom prst="rect">
            <a:avLst/>
          </a:prstGeom>
        </p:spPr>
        <p:txBody>
          <a:bodyPr>
            <a:spAutoFit/>
          </a:bodyPr>
          <a:lstStyle/>
          <a:p>
            <a:pPr>
              <a:lnSpc>
                <a:spcPct val="115000"/>
              </a:lnSpc>
              <a:spcAft>
                <a:spcPts val="0"/>
              </a:spcAft>
            </a:pPr>
            <a:r>
              <a:rPr lang="en-IN" sz="1100" dirty="0">
                <a:latin typeface="Times New Roman" panose="02020603050405020304" pitchFamily="18" charset="0"/>
                <a:ea typeface="Times New Roman" panose="02020603050405020304" pitchFamily="18" charset="0"/>
                <a:cs typeface="Times New Roman" panose="02020603050405020304" pitchFamily="18" charset="0"/>
              </a:rPr>
              <a:t>.</a:t>
            </a:r>
            <a:endParaRPr lang="en-IN"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BFBC31EE-0236-494C-9266-9F275A8A9783}"/>
              </a:ext>
            </a:extLst>
          </p:cNvPr>
          <p:cNvSpPr/>
          <p:nvPr/>
        </p:nvSpPr>
        <p:spPr>
          <a:xfrm>
            <a:off x="31235" y="2956014"/>
            <a:ext cx="4576860" cy="344133"/>
          </a:xfrm>
          <a:prstGeom prst="rect">
            <a:avLst/>
          </a:prstGeom>
        </p:spPr>
        <p:txBody>
          <a:bodyPr wrap="square">
            <a:spAutoFit/>
          </a:bodyPr>
          <a:lstStyle/>
          <a:p>
            <a:pPr algn="just">
              <a:lnSpc>
                <a:spcPct val="107000"/>
              </a:lnSpc>
              <a:spcAft>
                <a:spcPts val="0"/>
              </a:spcAft>
              <a:tabLst>
                <a:tab pos="4581525" algn="l"/>
              </a:tabLst>
            </a:pPr>
            <a:r>
              <a:rPr lang="en-IN" sz="1600" dirty="0">
                <a:latin typeface="Calibri" panose="020F0502020204030204" pitchFamily="34" charset="0"/>
                <a:ea typeface="Times New Roman" panose="02020603050405020304" pitchFamily="18" charset="0"/>
                <a:cs typeface="Times New Roman" panose="02020603050405020304" pitchFamily="18" charset="0"/>
              </a:rPr>
              <a:t> </a:t>
            </a:r>
            <a:endParaRPr lang="en-IN"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9340764A-90BE-1649-88EA-4D8735743A66}"/>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52400" y="1000928"/>
            <a:ext cx="4455695" cy="2817956"/>
          </a:xfrm>
          <a:prstGeom prst="rect">
            <a:avLst/>
          </a:prstGeom>
        </p:spPr>
      </p:pic>
      <p:sp>
        <p:nvSpPr>
          <p:cNvPr id="7" name="Rectangle 6">
            <a:extLst>
              <a:ext uri="{FF2B5EF4-FFF2-40B4-BE49-F238E27FC236}">
                <a16:creationId xmlns:a16="http://schemas.microsoft.com/office/drawing/2014/main" id="{9A560F01-32E7-8E4C-818C-B8F490AE4086}"/>
              </a:ext>
            </a:extLst>
          </p:cNvPr>
          <p:cNvSpPr/>
          <p:nvPr/>
        </p:nvSpPr>
        <p:spPr>
          <a:xfrm>
            <a:off x="0" y="3770804"/>
            <a:ext cx="4608095" cy="623504"/>
          </a:xfrm>
          <a:prstGeom prst="rect">
            <a:avLst/>
          </a:prstGeom>
        </p:spPr>
        <p:txBody>
          <a:bodyPr wrap="square">
            <a:spAutoFit/>
          </a:bodyPr>
          <a:lstStyle/>
          <a:p>
            <a:pPr>
              <a:lnSpc>
                <a:spcPct val="107000"/>
              </a:lnSpc>
              <a:spcAft>
                <a:spcPts val="0"/>
              </a:spcAft>
            </a:pPr>
            <a:r>
              <a:rPr lang="en-IN" sz="1100" dirty="0">
                <a:latin typeface="Times New Roman" panose="02020603050405020304" pitchFamily="18" charset="0"/>
                <a:ea typeface="Times New Roman" panose="02020603050405020304" pitchFamily="18" charset="0"/>
                <a:cs typeface="Times New Roman" panose="02020603050405020304" pitchFamily="18" charset="0"/>
              </a:rPr>
              <a:t>Students actively participating in the Cancer Prevention Awareness Session held at Govt. Senior Sec. School, </a:t>
            </a:r>
            <a:r>
              <a:rPr lang="en-IN" sz="1100" dirty="0" err="1">
                <a:latin typeface="Times New Roman" panose="02020603050405020304" pitchFamily="18" charset="0"/>
                <a:ea typeface="Times New Roman" panose="02020603050405020304" pitchFamily="18" charset="0"/>
                <a:cs typeface="Times New Roman" panose="02020603050405020304" pitchFamily="18" charset="0"/>
              </a:rPr>
              <a:t>Daula</a:t>
            </a:r>
            <a:r>
              <a:rPr lang="en-IN" sz="1100" dirty="0">
                <a:latin typeface="Times New Roman" panose="02020603050405020304" pitchFamily="18" charset="0"/>
                <a:ea typeface="Times New Roman" panose="02020603050405020304" pitchFamily="18" charset="0"/>
                <a:cs typeface="Times New Roman" panose="02020603050405020304" pitchFamily="18" charset="0"/>
              </a:rPr>
              <a:t> on 7th May 2025.</a:t>
            </a:r>
          </a:p>
          <a:p>
            <a:pPr>
              <a:lnSpc>
                <a:spcPct val="107000"/>
              </a:lnSpc>
              <a:spcAft>
                <a:spcPts val="0"/>
              </a:spcAft>
            </a:pPr>
            <a:r>
              <a:rPr lang="en-IN" sz="1100" dirty="0">
                <a:latin typeface="Times New Roman" panose="02020603050405020304" pitchFamily="18" charset="0"/>
                <a:ea typeface="Times New Roman" panose="02020603050405020304" pitchFamily="18" charset="0"/>
                <a:cs typeface="Times New Roman" panose="02020603050405020304" pitchFamily="18" charset="0"/>
              </a:rPr>
              <a:t> </a:t>
            </a: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9A73AFCF-E321-6248-A7DE-5DDA5D4B170C}"/>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6127235" y="1000928"/>
            <a:ext cx="5731510" cy="2769876"/>
          </a:xfrm>
          <a:prstGeom prst="rect">
            <a:avLst/>
          </a:prstGeom>
        </p:spPr>
      </p:pic>
      <p:sp>
        <p:nvSpPr>
          <p:cNvPr id="20" name="Rectangle 19">
            <a:extLst>
              <a:ext uri="{FF2B5EF4-FFF2-40B4-BE49-F238E27FC236}">
                <a16:creationId xmlns:a16="http://schemas.microsoft.com/office/drawing/2014/main" id="{D735BA3A-ECD5-8E46-B2AB-8B842F3D0D9A}"/>
              </a:ext>
            </a:extLst>
          </p:cNvPr>
          <p:cNvSpPr/>
          <p:nvPr/>
        </p:nvSpPr>
        <p:spPr>
          <a:xfrm>
            <a:off x="6041370" y="3818884"/>
            <a:ext cx="6096000" cy="264496"/>
          </a:xfrm>
          <a:prstGeom prst="rect">
            <a:avLst/>
          </a:prstGeom>
        </p:spPr>
        <p:txBody>
          <a:bodyPr>
            <a:spAutoFit/>
          </a:bodyPr>
          <a:lstStyle/>
          <a:p>
            <a:pPr>
              <a:lnSpc>
                <a:spcPct val="107000"/>
              </a:lnSpc>
              <a:spcAft>
                <a:spcPts val="0"/>
              </a:spcAft>
            </a:pPr>
            <a:r>
              <a:rPr lang="en-IN" sz="1100" dirty="0">
                <a:latin typeface="Times New Roman" panose="02020603050405020304" pitchFamily="18" charset="0"/>
                <a:ea typeface="Times New Roman" panose="02020603050405020304" pitchFamily="18" charset="0"/>
                <a:cs typeface="Times New Roman" panose="02020603050405020304" pitchFamily="18" charset="0"/>
              </a:rPr>
              <a:t>Doctors conducting a detailed Dental check-up for villagers and students during the Health Camp.</a:t>
            </a:r>
            <a:endParaRPr lang="en-IN"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7967DFC9-13EA-CB4C-A859-440060FBDA73}"/>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3690081" y="4128574"/>
            <a:ext cx="3733402" cy="2355992"/>
          </a:xfrm>
          <a:prstGeom prst="rect">
            <a:avLst/>
          </a:prstGeom>
        </p:spPr>
      </p:pic>
    </p:spTree>
    <p:extLst>
      <p:ext uri="{BB962C8B-B14F-4D97-AF65-F5344CB8AC3E}">
        <p14:creationId xmlns:p14="http://schemas.microsoft.com/office/powerpoint/2010/main" val="2119722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0429" y="136408"/>
            <a:ext cx="3776941" cy="542936"/>
          </a:xfrm>
          <a:prstGeom prst="rect">
            <a:avLst/>
          </a:prstGeom>
        </p:spPr>
      </p:pic>
      <p:sp>
        <p:nvSpPr>
          <p:cNvPr id="5" name="Rectangle 4"/>
          <p:cNvSpPr/>
          <p:nvPr/>
        </p:nvSpPr>
        <p:spPr>
          <a:xfrm>
            <a:off x="838200" y="669688"/>
            <a:ext cx="518220" cy="324036"/>
          </a:xfrm>
          <a:prstGeom prst="rect">
            <a:avLst/>
          </a:prstGeom>
          <a:solidFill>
            <a:srgbClr val="E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8" name="Straight Connector 7"/>
          <p:cNvCxnSpPr/>
          <p:nvPr/>
        </p:nvCxnSpPr>
        <p:spPr>
          <a:xfrm flipV="1">
            <a:off x="152400" y="903514"/>
            <a:ext cx="11604171" cy="90210"/>
          </a:xfrm>
          <a:prstGeom prst="line">
            <a:avLst/>
          </a:prstGeom>
          <a:ln w="25400">
            <a:solidFill>
              <a:srgbClr val="0060AA"/>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456740" y="383857"/>
            <a:ext cx="6903689" cy="584775"/>
          </a:xfrm>
          <a:prstGeom prst="rect">
            <a:avLst/>
          </a:prstGeom>
          <a:noFill/>
        </p:spPr>
        <p:txBody>
          <a:bodyPr wrap="square" lIns="91440" tIns="45720" rIns="91440" bIns="45720" rtlCol="0" anchor="t">
            <a:spAutoFit/>
          </a:bodyPr>
          <a:lstStyle/>
          <a:p>
            <a:r>
              <a:rPr lang="en-IN" sz="3200" b="1" dirty="0">
                <a:solidFill>
                  <a:srgbClr val="0060AA"/>
                </a:solidFill>
                <a:latin typeface="Rockwell" panose="02060603020205020403" pitchFamily="18" charset="0"/>
              </a:rPr>
              <a:t> CAMPS FOR BOYS &amp; GIRLS:</a:t>
            </a:r>
          </a:p>
        </p:txBody>
      </p:sp>
      <p:sp>
        <p:nvSpPr>
          <p:cNvPr id="2" name="Content Placeholder 2">
            <a:extLst>
              <a:ext uri="{FF2B5EF4-FFF2-40B4-BE49-F238E27FC236}">
                <a16:creationId xmlns:a16="http://schemas.microsoft.com/office/drawing/2014/main" id="{BDC59045-1F7C-D0BC-BB17-DD8D768955F3}"/>
              </a:ext>
            </a:extLst>
          </p:cNvPr>
          <p:cNvSpPr txBox="1">
            <a:spLocks/>
          </p:cNvSpPr>
          <p:nvPr/>
        </p:nvSpPr>
        <p:spPr>
          <a:xfrm>
            <a:off x="838200" y="2281782"/>
            <a:ext cx="10578070" cy="2821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endParaRPr lang="en-IN" dirty="0"/>
          </a:p>
        </p:txBody>
      </p:sp>
      <p:sp>
        <p:nvSpPr>
          <p:cNvPr id="10" name="Footer Placeholder 9">
            <a:extLst>
              <a:ext uri="{FF2B5EF4-FFF2-40B4-BE49-F238E27FC236}">
                <a16:creationId xmlns:a16="http://schemas.microsoft.com/office/drawing/2014/main" id="{BCCFB518-0F6A-0642-7900-AD83B2180E92}"/>
              </a:ext>
            </a:extLst>
          </p:cNvPr>
          <p:cNvSpPr>
            <a:spLocks noGrp="1"/>
          </p:cNvSpPr>
          <p:nvPr>
            <p:ph type="ftr" sz="quarter" idx="11"/>
          </p:nvPr>
        </p:nvSpPr>
        <p:spPr/>
        <p:txBody>
          <a:bodyPr/>
          <a:lstStyle/>
          <a:p>
            <a:r>
              <a:rPr lang="en-IN" dirty="0"/>
              <a:t>YRC</a:t>
            </a:r>
          </a:p>
        </p:txBody>
      </p:sp>
      <p:sp>
        <p:nvSpPr>
          <p:cNvPr id="12" name="Slide Number Placeholder 11">
            <a:extLst>
              <a:ext uri="{FF2B5EF4-FFF2-40B4-BE49-F238E27FC236}">
                <a16:creationId xmlns:a16="http://schemas.microsoft.com/office/drawing/2014/main" id="{6C1E8428-A607-C4AB-1401-B66724EDBC6E}"/>
              </a:ext>
            </a:extLst>
          </p:cNvPr>
          <p:cNvSpPr>
            <a:spLocks noGrp="1"/>
          </p:cNvSpPr>
          <p:nvPr>
            <p:ph type="sldNum" sz="quarter" idx="12"/>
          </p:nvPr>
        </p:nvSpPr>
        <p:spPr/>
        <p:txBody>
          <a:bodyPr/>
          <a:lstStyle/>
          <a:p>
            <a:fld id="{E37F8B97-A7FF-4736-A675-20D618A5F4E7}" type="slidenum">
              <a:rPr lang="en-IN" smtClean="0"/>
              <a:t>14</a:t>
            </a:fld>
            <a:endParaRPr lang="en-IN"/>
          </a:p>
        </p:txBody>
      </p:sp>
      <p:pic>
        <p:nvPicPr>
          <p:cNvPr id="15" name="Picture 14" descr="A group of men in white shirts and hats&#10;&#10;Description automatically generated with low confidence"/>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9343" y="1140456"/>
            <a:ext cx="3777344" cy="3148515"/>
          </a:xfrm>
          <a:prstGeom prst="rect">
            <a:avLst/>
          </a:prstGeom>
          <a:noFill/>
          <a:ln>
            <a:noFill/>
          </a:ln>
        </p:spPr>
      </p:pic>
      <p:sp>
        <p:nvSpPr>
          <p:cNvPr id="4" name="Rectangle 3"/>
          <p:cNvSpPr/>
          <p:nvPr/>
        </p:nvSpPr>
        <p:spPr>
          <a:xfrm>
            <a:off x="729342" y="4288971"/>
            <a:ext cx="2656115" cy="685188"/>
          </a:xfrm>
          <a:prstGeom prst="rect">
            <a:avLst/>
          </a:prstGeom>
        </p:spPr>
        <p:txBody>
          <a:bodyPr wrap="square">
            <a:spAutoFit/>
          </a:bodyPr>
          <a:lstStyle/>
          <a:p>
            <a:pPr>
              <a:lnSpc>
                <a:spcPct val="107000"/>
              </a:lnSpc>
              <a:spcAft>
                <a:spcPts val="800"/>
              </a:spcAft>
              <a:tabLst>
                <a:tab pos="657225" algn="l"/>
              </a:tabLst>
            </a:pPr>
            <a:r>
              <a:rPr lang="en-US" sz="1200" dirty="0">
                <a:latin typeface="Times New Roman" panose="02020603050405020304" pitchFamily="18" charset="0"/>
                <a:ea typeface="Calibri" panose="020F0502020204030204" pitchFamily="34" charset="0"/>
                <a:cs typeface="Times New Roman" panose="02020603050405020304" pitchFamily="18" charset="0"/>
              </a:rPr>
              <a:t>Students taking the Youth Red Cross Pledge during National Level youth Red  Cross Training Camp For Boys.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descr="A picture containing text, orange&#10;&#10;Description automatically generated"/>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1132" y="988499"/>
            <a:ext cx="4951639" cy="2946137"/>
          </a:xfrm>
          <a:prstGeom prst="rect">
            <a:avLst/>
          </a:prstGeom>
          <a:noFill/>
          <a:ln>
            <a:noFill/>
          </a:ln>
        </p:spPr>
      </p:pic>
      <p:sp>
        <p:nvSpPr>
          <p:cNvPr id="14" name="Rectangle 13"/>
          <p:cNvSpPr/>
          <p:nvPr/>
        </p:nvSpPr>
        <p:spPr>
          <a:xfrm>
            <a:off x="6638863" y="3953840"/>
            <a:ext cx="6096000" cy="289951"/>
          </a:xfrm>
          <a:prstGeom prst="rect">
            <a:avLst/>
          </a:prstGeom>
        </p:spPr>
        <p:txBody>
          <a:bodyPr>
            <a:spAutoFit/>
          </a:bodyPr>
          <a:lstStyle/>
          <a:p>
            <a:pPr>
              <a:lnSpc>
                <a:spcPct val="107000"/>
              </a:lnSpc>
              <a:spcAft>
                <a:spcPts val="800"/>
              </a:spcAft>
            </a:pPr>
            <a:r>
              <a:rPr lang="en-US" sz="1200" dirty="0">
                <a:latin typeface="Times New Roman" panose="02020603050405020304" pitchFamily="18" charset="0"/>
                <a:ea typeface="Calibri" panose="020F0502020204030204" pitchFamily="34" charset="0"/>
                <a:cs typeface="Times New Roman" panose="02020603050405020304" pitchFamily="18" charset="0"/>
              </a:rPr>
              <a:t>Volunteer interaction at the State-Level Youth Red Cross Training Camp for Girls.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42657" y="4443326"/>
            <a:ext cx="3831772" cy="2331588"/>
          </a:xfrm>
          <a:prstGeom prst="rect">
            <a:avLst/>
          </a:prstGeom>
        </p:spPr>
      </p:pic>
    </p:spTree>
    <p:extLst>
      <p:ext uri="{BB962C8B-B14F-4D97-AF65-F5344CB8AC3E}">
        <p14:creationId xmlns:p14="http://schemas.microsoft.com/office/powerpoint/2010/main" val="2506419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9028" y="0"/>
            <a:ext cx="12192000" cy="685800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0429" y="136408"/>
            <a:ext cx="3776941" cy="542936"/>
          </a:xfrm>
          <a:prstGeom prst="rect">
            <a:avLst/>
          </a:prstGeom>
        </p:spPr>
      </p:pic>
      <p:sp>
        <p:nvSpPr>
          <p:cNvPr id="5" name="Rectangle 4"/>
          <p:cNvSpPr/>
          <p:nvPr/>
        </p:nvSpPr>
        <p:spPr>
          <a:xfrm>
            <a:off x="1104900" y="669688"/>
            <a:ext cx="251520" cy="324036"/>
          </a:xfrm>
          <a:prstGeom prst="rect">
            <a:avLst/>
          </a:prstGeom>
          <a:solidFill>
            <a:srgbClr val="E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8" name="Straight Connector 7"/>
          <p:cNvCxnSpPr/>
          <p:nvPr/>
        </p:nvCxnSpPr>
        <p:spPr>
          <a:xfrm>
            <a:off x="1104900" y="989112"/>
            <a:ext cx="9144000" cy="0"/>
          </a:xfrm>
          <a:prstGeom prst="line">
            <a:avLst/>
          </a:prstGeom>
          <a:ln w="25400">
            <a:solidFill>
              <a:srgbClr val="0060AA"/>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432874" y="461917"/>
            <a:ext cx="6720526" cy="584775"/>
          </a:xfrm>
          <a:prstGeom prst="rect">
            <a:avLst/>
          </a:prstGeom>
          <a:noFill/>
        </p:spPr>
        <p:txBody>
          <a:bodyPr wrap="square" lIns="91440" tIns="45720" rIns="91440" bIns="45720" rtlCol="0" anchor="t">
            <a:spAutoFit/>
          </a:bodyPr>
          <a:lstStyle/>
          <a:p>
            <a:r>
              <a:rPr lang="en-IN" sz="3200" b="1" dirty="0">
                <a:solidFill>
                  <a:srgbClr val="0060AA"/>
                </a:solidFill>
                <a:latin typeface="Rockwell" panose="02060603020205020403" pitchFamily="18" charset="0"/>
              </a:rPr>
              <a:t>OUTCOME &amp; ACHIEVEMENTS:</a:t>
            </a:r>
          </a:p>
        </p:txBody>
      </p:sp>
      <p:sp>
        <p:nvSpPr>
          <p:cNvPr id="2" name="Content Placeholder 2">
            <a:extLst>
              <a:ext uri="{FF2B5EF4-FFF2-40B4-BE49-F238E27FC236}">
                <a16:creationId xmlns:a16="http://schemas.microsoft.com/office/drawing/2014/main" id="{BDC59045-1F7C-D0BC-BB17-DD8D768955F3}"/>
              </a:ext>
            </a:extLst>
          </p:cNvPr>
          <p:cNvSpPr txBox="1">
            <a:spLocks/>
          </p:cNvSpPr>
          <p:nvPr/>
        </p:nvSpPr>
        <p:spPr>
          <a:xfrm>
            <a:off x="838200" y="2281782"/>
            <a:ext cx="10578070" cy="2821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endParaRPr lang="en-IN" dirty="0"/>
          </a:p>
        </p:txBody>
      </p:sp>
      <p:sp>
        <p:nvSpPr>
          <p:cNvPr id="10" name="Footer Placeholder 9">
            <a:extLst>
              <a:ext uri="{FF2B5EF4-FFF2-40B4-BE49-F238E27FC236}">
                <a16:creationId xmlns:a16="http://schemas.microsoft.com/office/drawing/2014/main" id="{BCCFB518-0F6A-0642-7900-AD83B2180E92}"/>
              </a:ext>
            </a:extLst>
          </p:cNvPr>
          <p:cNvSpPr>
            <a:spLocks noGrp="1"/>
          </p:cNvSpPr>
          <p:nvPr>
            <p:ph type="ftr" sz="quarter" idx="11"/>
          </p:nvPr>
        </p:nvSpPr>
        <p:spPr/>
        <p:txBody>
          <a:bodyPr/>
          <a:lstStyle/>
          <a:p>
            <a:r>
              <a:rPr lang="en-IN" dirty="0"/>
              <a:t>YRC</a:t>
            </a:r>
          </a:p>
        </p:txBody>
      </p:sp>
      <p:sp>
        <p:nvSpPr>
          <p:cNvPr id="12" name="Slide Number Placeholder 11">
            <a:extLst>
              <a:ext uri="{FF2B5EF4-FFF2-40B4-BE49-F238E27FC236}">
                <a16:creationId xmlns:a16="http://schemas.microsoft.com/office/drawing/2014/main" id="{6C1E8428-A607-C4AB-1401-B66724EDBC6E}"/>
              </a:ext>
            </a:extLst>
          </p:cNvPr>
          <p:cNvSpPr>
            <a:spLocks noGrp="1"/>
          </p:cNvSpPr>
          <p:nvPr>
            <p:ph type="sldNum" sz="quarter" idx="12"/>
          </p:nvPr>
        </p:nvSpPr>
        <p:spPr/>
        <p:txBody>
          <a:bodyPr/>
          <a:lstStyle/>
          <a:p>
            <a:fld id="{E37F8B97-A7FF-4736-A675-20D618A5F4E7}" type="slidenum">
              <a:rPr lang="en-IN" smtClean="0"/>
              <a:t>15</a:t>
            </a:fld>
            <a:endParaRPr lang="en-IN"/>
          </a:p>
        </p:txBody>
      </p:sp>
      <p:pic>
        <p:nvPicPr>
          <p:cNvPr id="15" name="Picture 14" descr="C:\Users\hp\Desktop\red cross august onwards\red cross 2nd meeting\WhatsApp Image 2024-09-06 at 10.08.02 AM.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3007605"/>
            <a:ext cx="3392372" cy="3697689"/>
          </a:xfrm>
          <a:prstGeom prst="rect">
            <a:avLst/>
          </a:prstGeom>
          <a:noFill/>
          <a:ln>
            <a:noFill/>
          </a:ln>
        </p:spPr>
      </p:pic>
      <p:sp>
        <p:nvSpPr>
          <p:cNvPr id="3" name="Rectangle 2"/>
          <p:cNvSpPr/>
          <p:nvPr/>
        </p:nvSpPr>
        <p:spPr>
          <a:xfrm>
            <a:off x="5272536" y="1423004"/>
            <a:ext cx="6730436" cy="1477328"/>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First Prize Trophy and Certificate awarded to Ms. </a:t>
            </a:r>
            <a:r>
              <a:rPr lang="en-US" dirty="0" err="1">
                <a:latin typeface="Times New Roman" panose="02020603050405020304" pitchFamily="18" charset="0"/>
                <a:cs typeface="Times New Roman" panose="02020603050405020304" pitchFamily="18" charset="0"/>
              </a:rPr>
              <a:t>Prakriti</a:t>
            </a:r>
            <a:r>
              <a:rPr lang="en-US" dirty="0">
                <a:latin typeface="Times New Roman" panose="02020603050405020304" pitchFamily="18" charset="0"/>
                <a:cs typeface="Times New Roman" panose="02020603050405020304" pitchFamily="18" charset="0"/>
              </a:rPr>
              <a:t> from K.R. Mangalam University, Gurugram, for securing 1st position in the Extempore Speech Competition at the State Level Youth Red Cross Training Camp for Girls, held in </a:t>
            </a:r>
            <a:r>
              <a:rPr lang="en-US" dirty="0" err="1">
                <a:latin typeface="Times New Roman" panose="02020603050405020304" pitchFamily="18" charset="0"/>
                <a:cs typeface="Times New Roman" panose="02020603050405020304" pitchFamily="18" charset="0"/>
              </a:rPr>
              <a:t>Vrindavan</a:t>
            </a:r>
            <a:r>
              <a:rPr lang="en-US" dirty="0">
                <a:latin typeface="Times New Roman" panose="02020603050405020304" pitchFamily="18" charset="0"/>
                <a:cs typeface="Times New Roman" panose="02020603050405020304" pitchFamily="18" charset="0"/>
              </a:rPr>
              <a:t> from 1st to 7th November 2022.</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165" y="1166806"/>
            <a:ext cx="4059935" cy="5189544"/>
          </a:xfrm>
          <a:prstGeom prst="rect">
            <a:avLst/>
          </a:prstGeom>
        </p:spPr>
      </p:pic>
    </p:spTree>
    <p:extLst>
      <p:ext uri="{BB962C8B-B14F-4D97-AF65-F5344CB8AC3E}">
        <p14:creationId xmlns:p14="http://schemas.microsoft.com/office/powerpoint/2010/main" val="3362248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235" y="-3311"/>
            <a:ext cx="12192000" cy="685800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0429" y="136408"/>
            <a:ext cx="3776941" cy="542936"/>
          </a:xfrm>
          <a:prstGeom prst="rect">
            <a:avLst/>
          </a:prstGeom>
        </p:spPr>
      </p:pic>
      <p:sp>
        <p:nvSpPr>
          <p:cNvPr id="5" name="Rectangle 4"/>
          <p:cNvSpPr/>
          <p:nvPr/>
        </p:nvSpPr>
        <p:spPr>
          <a:xfrm>
            <a:off x="1104900" y="669688"/>
            <a:ext cx="251520" cy="324036"/>
          </a:xfrm>
          <a:prstGeom prst="rect">
            <a:avLst/>
          </a:prstGeom>
          <a:solidFill>
            <a:srgbClr val="E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8" name="Straight Connector 7"/>
          <p:cNvCxnSpPr/>
          <p:nvPr/>
        </p:nvCxnSpPr>
        <p:spPr>
          <a:xfrm>
            <a:off x="1104900" y="989112"/>
            <a:ext cx="9144000" cy="0"/>
          </a:xfrm>
          <a:prstGeom prst="line">
            <a:avLst/>
          </a:prstGeom>
          <a:ln w="25400">
            <a:solidFill>
              <a:srgbClr val="0060AA"/>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432874" y="461917"/>
            <a:ext cx="6720526" cy="584775"/>
          </a:xfrm>
          <a:prstGeom prst="rect">
            <a:avLst/>
          </a:prstGeom>
          <a:noFill/>
        </p:spPr>
        <p:txBody>
          <a:bodyPr wrap="square" lIns="91440" tIns="45720" rIns="91440" bIns="45720" rtlCol="0" anchor="t">
            <a:spAutoFit/>
          </a:bodyPr>
          <a:lstStyle/>
          <a:p>
            <a:r>
              <a:rPr lang="en-IN" sz="3200" b="1" dirty="0">
                <a:solidFill>
                  <a:srgbClr val="0060AA"/>
                </a:solidFill>
                <a:latin typeface="Rockwell" panose="02060603020205020403" pitchFamily="18" charset="0"/>
              </a:rPr>
              <a:t>OUTCOME &amp; ACHIEVEMENTS:</a:t>
            </a:r>
          </a:p>
        </p:txBody>
      </p:sp>
      <p:sp>
        <p:nvSpPr>
          <p:cNvPr id="2" name="Content Placeholder 2">
            <a:extLst>
              <a:ext uri="{FF2B5EF4-FFF2-40B4-BE49-F238E27FC236}">
                <a16:creationId xmlns:a16="http://schemas.microsoft.com/office/drawing/2014/main" id="{BDC59045-1F7C-D0BC-BB17-DD8D768955F3}"/>
              </a:ext>
            </a:extLst>
          </p:cNvPr>
          <p:cNvSpPr txBox="1">
            <a:spLocks/>
          </p:cNvSpPr>
          <p:nvPr/>
        </p:nvSpPr>
        <p:spPr>
          <a:xfrm>
            <a:off x="838200" y="2281782"/>
            <a:ext cx="10578070" cy="2821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endParaRPr lang="en-IN" dirty="0"/>
          </a:p>
        </p:txBody>
      </p:sp>
      <p:sp>
        <p:nvSpPr>
          <p:cNvPr id="10" name="Footer Placeholder 9">
            <a:extLst>
              <a:ext uri="{FF2B5EF4-FFF2-40B4-BE49-F238E27FC236}">
                <a16:creationId xmlns:a16="http://schemas.microsoft.com/office/drawing/2014/main" id="{BCCFB518-0F6A-0642-7900-AD83B2180E92}"/>
              </a:ext>
            </a:extLst>
          </p:cNvPr>
          <p:cNvSpPr>
            <a:spLocks noGrp="1"/>
          </p:cNvSpPr>
          <p:nvPr>
            <p:ph type="ftr" sz="quarter" idx="11"/>
          </p:nvPr>
        </p:nvSpPr>
        <p:spPr/>
        <p:txBody>
          <a:bodyPr/>
          <a:lstStyle/>
          <a:p>
            <a:r>
              <a:rPr lang="en-IN" dirty="0"/>
              <a:t>YRC</a:t>
            </a:r>
          </a:p>
        </p:txBody>
      </p:sp>
      <p:sp>
        <p:nvSpPr>
          <p:cNvPr id="12" name="Slide Number Placeholder 11">
            <a:extLst>
              <a:ext uri="{FF2B5EF4-FFF2-40B4-BE49-F238E27FC236}">
                <a16:creationId xmlns:a16="http://schemas.microsoft.com/office/drawing/2014/main" id="{6C1E8428-A607-C4AB-1401-B66724EDBC6E}"/>
              </a:ext>
            </a:extLst>
          </p:cNvPr>
          <p:cNvSpPr>
            <a:spLocks noGrp="1"/>
          </p:cNvSpPr>
          <p:nvPr>
            <p:ph type="sldNum" sz="quarter" idx="12"/>
          </p:nvPr>
        </p:nvSpPr>
        <p:spPr/>
        <p:txBody>
          <a:bodyPr/>
          <a:lstStyle/>
          <a:p>
            <a:fld id="{E37F8B97-A7FF-4736-A675-20D618A5F4E7}" type="slidenum">
              <a:rPr lang="en-IN" smtClean="0"/>
              <a:t>16</a:t>
            </a:fld>
            <a:endParaRPr lang="en-IN"/>
          </a:p>
        </p:txBody>
      </p:sp>
      <p:pic>
        <p:nvPicPr>
          <p:cNvPr id="16" name="Picture 15" descr="C:\Users\hp\Desktop\red cross august onwards\red cross 2nd meeting\WhatsApp Image 2024-09-06 at 10.08.04 AM.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0430" y="2489812"/>
            <a:ext cx="3296430" cy="4215482"/>
          </a:xfrm>
          <a:prstGeom prst="rect">
            <a:avLst/>
          </a:prstGeom>
          <a:noFill/>
          <a:ln>
            <a:noFill/>
          </a:ln>
        </p:spPr>
      </p:pic>
      <p:sp>
        <p:nvSpPr>
          <p:cNvPr id="3" name="Rectangle 2"/>
          <p:cNvSpPr/>
          <p:nvPr/>
        </p:nvSpPr>
        <p:spPr>
          <a:xfrm>
            <a:off x="3731044" y="1182094"/>
            <a:ext cx="8406325" cy="1200329"/>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Award presented to  Dr. Monika Yadav( Program Coordinator , YRC) K.R. Mangalam University by the District Red Cross Society, Gurugram, on 8th May 2024, for outstanding performance in humanitarian services on the occasion of World Red Cross Day.</a:t>
            </a:r>
          </a:p>
        </p:txBody>
      </p:sp>
      <p:sp>
        <p:nvSpPr>
          <p:cNvPr id="11" name="Rectangle 10"/>
          <p:cNvSpPr/>
          <p:nvPr/>
        </p:nvSpPr>
        <p:spPr>
          <a:xfrm>
            <a:off x="3731044" y="4519080"/>
            <a:ext cx="4718893" cy="923330"/>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Consolation Prize awarded at the State Level Youth Red Cross Training Camp (Boys) in </a:t>
            </a:r>
            <a:r>
              <a:rPr lang="en-US" dirty="0" err="1">
                <a:latin typeface="Times New Roman" panose="02020603050405020304" pitchFamily="18" charset="0"/>
                <a:cs typeface="Times New Roman" panose="02020603050405020304" pitchFamily="18" charset="0"/>
              </a:rPr>
              <a:t>Haridwar</a:t>
            </a:r>
            <a:r>
              <a:rPr lang="en-US" dirty="0">
                <a:latin typeface="Times New Roman" panose="02020603050405020304" pitchFamily="18" charset="0"/>
                <a:cs typeface="Times New Roman" panose="02020603050405020304" pitchFamily="18" charset="0"/>
              </a:rPr>
              <a:t>, 2023.</a:t>
            </a: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35" y="1046692"/>
            <a:ext cx="3657348" cy="4876464"/>
          </a:xfrm>
          <a:prstGeom prst="rect">
            <a:avLst/>
          </a:prstGeom>
        </p:spPr>
      </p:pic>
    </p:spTree>
    <p:extLst>
      <p:ext uri="{BB962C8B-B14F-4D97-AF65-F5344CB8AC3E}">
        <p14:creationId xmlns:p14="http://schemas.microsoft.com/office/powerpoint/2010/main" val="44007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235" y="0"/>
            <a:ext cx="12192000" cy="685800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0429" y="136408"/>
            <a:ext cx="3776941" cy="542936"/>
          </a:xfrm>
          <a:prstGeom prst="rect">
            <a:avLst/>
          </a:prstGeom>
        </p:spPr>
      </p:pic>
      <p:sp>
        <p:nvSpPr>
          <p:cNvPr id="5" name="Rectangle 4"/>
          <p:cNvSpPr/>
          <p:nvPr/>
        </p:nvSpPr>
        <p:spPr>
          <a:xfrm>
            <a:off x="1104900" y="669688"/>
            <a:ext cx="251520" cy="324036"/>
          </a:xfrm>
          <a:prstGeom prst="rect">
            <a:avLst/>
          </a:prstGeom>
          <a:solidFill>
            <a:srgbClr val="E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8" name="Straight Connector 7"/>
          <p:cNvCxnSpPr/>
          <p:nvPr/>
        </p:nvCxnSpPr>
        <p:spPr>
          <a:xfrm>
            <a:off x="1104900" y="989112"/>
            <a:ext cx="9144000" cy="0"/>
          </a:xfrm>
          <a:prstGeom prst="line">
            <a:avLst/>
          </a:prstGeom>
          <a:ln w="25400">
            <a:solidFill>
              <a:srgbClr val="0060AA"/>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432874" y="461917"/>
            <a:ext cx="6720526" cy="584775"/>
          </a:xfrm>
          <a:prstGeom prst="rect">
            <a:avLst/>
          </a:prstGeom>
          <a:noFill/>
        </p:spPr>
        <p:txBody>
          <a:bodyPr wrap="square" lIns="91440" tIns="45720" rIns="91440" bIns="45720" rtlCol="0" anchor="t">
            <a:spAutoFit/>
          </a:bodyPr>
          <a:lstStyle/>
          <a:p>
            <a:r>
              <a:rPr lang="en-IN" sz="3200" b="1" dirty="0">
                <a:solidFill>
                  <a:srgbClr val="0060AA"/>
                </a:solidFill>
                <a:latin typeface="Rockwell" panose="02060603020205020403" pitchFamily="18" charset="0"/>
              </a:rPr>
              <a:t>OUTCOME &amp; ACHIEVEMENTS:</a:t>
            </a:r>
          </a:p>
        </p:txBody>
      </p:sp>
      <p:sp>
        <p:nvSpPr>
          <p:cNvPr id="2" name="Content Placeholder 2">
            <a:extLst>
              <a:ext uri="{FF2B5EF4-FFF2-40B4-BE49-F238E27FC236}">
                <a16:creationId xmlns:a16="http://schemas.microsoft.com/office/drawing/2014/main" id="{BDC59045-1F7C-D0BC-BB17-DD8D768955F3}"/>
              </a:ext>
            </a:extLst>
          </p:cNvPr>
          <p:cNvSpPr txBox="1">
            <a:spLocks/>
          </p:cNvSpPr>
          <p:nvPr/>
        </p:nvSpPr>
        <p:spPr>
          <a:xfrm>
            <a:off x="838200" y="2281782"/>
            <a:ext cx="10578070" cy="2821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endParaRPr lang="en-IN" dirty="0"/>
          </a:p>
        </p:txBody>
      </p:sp>
      <p:sp>
        <p:nvSpPr>
          <p:cNvPr id="10" name="Footer Placeholder 9">
            <a:extLst>
              <a:ext uri="{FF2B5EF4-FFF2-40B4-BE49-F238E27FC236}">
                <a16:creationId xmlns:a16="http://schemas.microsoft.com/office/drawing/2014/main" id="{BCCFB518-0F6A-0642-7900-AD83B2180E92}"/>
              </a:ext>
            </a:extLst>
          </p:cNvPr>
          <p:cNvSpPr>
            <a:spLocks noGrp="1"/>
          </p:cNvSpPr>
          <p:nvPr>
            <p:ph type="ftr" sz="quarter" idx="11"/>
          </p:nvPr>
        </p:nvSpPr>
        <p:spPr/>
        <p:txBody>
          <a:bodyPr/>
          <a:lstStyle/>
          <a:p>
            <a:r>
              <a:rPr lang="en-IN" dirty="0"/>
              <a:t>YRC</a:t>
            </a:r>
          </a:p>
        </p:txBody>
      </p:sp>
      <p:sp>
        <p:nvSpPr>
          <p:cNvPr id="12" name="Slide Number Placeholder 11">
            <a:extLst>
              <a:ext uri="{FF2B5EF4-FFF2-40B4-BE49-F238E27FC236}">
                <a16:creationId xmlns:a16="http://schemas.microsoft.com/office/drawing/2014/main" id="{6C1E8428-A607-C4AB-1401-B66724EDBC6E}"/>
              </a:ext>
            </a:extLst>
          </p:cNvPr>
          <p:cNvSpPr>
            <a:spLocks noGrp="1"/>
          </p:cNvSpPr>
          <p:nvPr>
            <p:ph type="sldNum" sz="quarter" idx="12"/>
          </p:nvPr>
        </p:nvSpPr>
        <p:spPr/>
        <p:txBody>
          <a:bodyPr/>
          <a:lstStyle/>
          <a:p>
            <a:fld id="{E37F8B97-A7FF-4736-A675-20D618A5F4E7}" type="slidenum">
              <a:rPr lang="en-IN" smtClean="0"/>
              <a:t>17</a:t>
            </a:fld>
            <a:endParaRPr lang="en-IN"/>
          </a:p>
        </p:txBody>
      </p:sp>
      <p:pic>
        <p:nvPicPr>
          <p:cNvPr id="14" name="Picture 13" descr="C:\Users\hp\Desktop\red cross august onwards\awards\WhatsApp Image 2024-09-02 at 5.40.13 PM.jpeg"/>
          <p:cNvPicPr/>
          <p:nvPr/>
        </p:nvPicPr>
        <p:blipFill>
          <a:blip r:embed="rId5">
            <a:extLst>
              <a:ext uri="{28A0092B-C50C-407E-A947-70E740481C1C}">
                <a14:useLocalDpi xmlns:a14="http://schemas.microsoft.com/office/drawing/2010/main" val="0"/>
              </a:ext>
            </a:extLst>
          </a:blip>
          <a:srcRect/>
          <a:stretch>
            <a:fillRect/>
          </a:stretch>
        </p:blipFill>
        <p:spPr bwMode="auto">
          <a:xfrm>
            <a:off x="31235" y="1663412"/>
            <a:ext cx="5012410" cy="4341755"/>
          </a:xfrm>
          <a:prstGeom prst="rect">
            <a:avLst/>
          </a:prstGeom>
          <a:noFill/>
          <a:ln>
            <a:noFill/>
          </a:ln>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84045" y="3069383"/>
            <a:ext cx="4218927" cy="3652092"/>
          </a:xfrm>
          <a:prstGeom prst="rect">
            <a:avLst/>
          </a:prstGeom>
        </p:spPr>
      </p:pic>
      <p:sp>
        <p:nvSpPr>
          <p:cNvPr id="11" name="Rectangle 10"/>
          <p:cNvSpPr/>
          <p:nvPr/>
        </p:nvSpPr>
        <p:spPr>
          <a:xfrm>
            <a:off x="5320270" y="1219257"/>
            <a:ext cx="6096000" cy="1908215"/>
          </a:xfrm>
          <a:prstGeom prst="rect">
            <a:avLst/>
          </a:prstGeom>
        </p:spPr>
        <p:txBody>
          <a:bodyPr>
            <a:spAutoFit/>
          </a:bodyPr>
          <a:lstStyle/>
          <a:p>
            <a:r>
              <a:rPr lang="en-US" sz="2000" dirty="0">
                <a:latin typeface="Times New Roman" panose="02020603050405020304" pitchFamily="18" charset="0"/>
                <a:cs typeface="Times New Roman" panose="02020603050405020304" pitchFamily="18" charset="0"/>
              </a:rPr>
              <a:t>K.R. Mangalam University, Gurugram Awarded by the Indian Red Cross Society, Haryana State Branch, on 14th June 2024, in recognition of significant contributions in the field of blood donation, presented by the Honorable Governor of Haryana,</a:t>
            </a:r>
            <a:r>
              <a:rPr lang="en-US" sz="2000" b="1" dirty="0">
                <a:latin typeface="Times New Roman" panose="02020603050405020304" pitchFamily="18" charset="0"/>
                <a:cs typeface="Times New Roman" panose="02020603050405020304" pitchFamily="18" charset="0"/>
              </a:rPr>
              <a:t> Shri </a:t>
            </a:r>
            <a:r>
              <a:rPr lang="en-US" sz="2000" b="1" dirty="0" err="1">
                <a:latin typeface="Times New Roman" panose="02020603050405020304" pitchFamily="18" charset="0"/>
                <a:cs typeface="Times New Roman" panose="02020603050405020304" pitchFamily="18" charset="0"/>
              </a:rPr>
              <a:t>Bandaru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Dattatraya</a:t>
            </a:r>
            <a:r>
              <a:rPr lang="en-US" sz="2000" b="1" dirty="0">
                <a:latin typeface="Times New Roman" panose="02020603050405020304" pitchFamily="18" charset="0"/>
                <a:cs typeface="Times New Roman" panose="02020603050405020304" pitchFamily="18" charset="0"/>
              </a:rPr>
              <a:t>.</a:t>
            </a:r>
          </a:p>
          <a:p>
            <a:r>
              <a:rPr lang="en-US" dirty="0"/>
              <a:t> </a:t>
            </a:r>
          </a:p>
        </p:txBody>
      </p:sp>
    </p:spTree>
    <p:extLst>
      <p:ext uri="{BB962C8B-B14F-4D97-AF65-F5344CB8AC3E}">
        <p14:creationId xmlns:p14="http://schemas.microsoft.com/office/powerpoint/2010/main" val="210704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1972" y="4206"/>
            <a:ext cx="8418628" cy="685800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0429" y="136408"/>
            <a:ext cx="3776941" cy="542936"/>
          </a:xfrm>
          <a:prstGeom prst="rect">
            <a:avLst/>
          </a:prstGeom>
        </p:spPr>
      </p:pic>
      <p:sp>
        <p:nvSpPr>
          <p:cNvPr id="5" name="Rectangle 4"/>
          <p:cNvSpPr/>
          <p:nvPr/>
        </p:nvSpPr>
        <p:spPr>
          <a:xfrm>
            <a:off x="838200" y="665579"/>
            <a:ext cx="251520" cy="324036"/>
          </a:xfrm>
          <a:prstGeom prst="rect">
            <a:avLst/>
          </a:prstGeom>
          <a:solidFill>
            <a:srgbClr val="E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8" name="Straight Connector 7"/>
          <p:cNvCxnSpPr/>
          <p:nvPr/>
        </p:nvCxnSpPr>
        <p:spPr>
          <a:xfrm>
            <a:off x="1104900" y="989112"/>
            <a:ext cx="9144000" cy="0"/>
          </a:xfrm>
          <a:prstGeom prst="line">
            <a:avLst/>
          </a:prstGeom>
          <a:ln w="25400">
            <a:solidFill>
              <a:srgbClr val="0060AA"/>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09863" y="80804"/>
            <a:ext cx="7827770" cy="584775"/>
          </a:xfrm>
          <a:prstGeom prst="rect">
            <a:avLst/>
          </a:prstGeom>
          <a:noFill/>
        </p:spPr>
        <p:txBody>
          <a:bodyPr wrap="square" lIns="91440" tIns="45720" rIns="91440" bIns="45720" rtlCol="0" anchor="t">
            <a:spAutoFit/>
          </a:bodyPr>
          <a:lstStyle/>
          <a:p>
            <a:r>
              <a:rPr lang="en-IN" sz="3200" b="1" dirty="0">
                <a:solidFill>
                  <a:srgbClr val="0060AA"/>
                </a:solidFill>
                <a:latin typeface="Rockwell" panose="02060603020205020403" pitchFamily="18" charset="0"/>
              </a:rPr>
              <a:t>FUTURE ROADMAP &amp; ACTION PLAN:</a:t>
            </a:r>
          </a:p>
        </p:txBody>
      </p:sp>
      <p:sp>
        <p:nvSpPr>
          <p:cNvPr id="2" name="Content Placeholder 2">
            <a:extLst>
              <a:ext uri="{FF2B5EF4-FFF2-40B4-BE49-F238E27FC236}">
                <a16:creationId xmlns:a16="http://schemas.microsoft.com/office/drawing/2014/main" id="{BDC59045-1F7C-D0BC-BB17-DD8D768955F3}"/>
              </a:ext>
            </a:extLst>
          </p:cNvPr>
          <p:cNvSpPr txBox="1">
            <a:spLocks/>
          </p:cNvSpPr>
          <p:nvPr/>
        </p:nvSpPr>
        <p:spPr>
          <a:xfrm>
            <a:off x="838200" y="2281782"/>
            <a:ext cx="10578070" cy="2821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endParaRPr lang="en-IN" dirty="0"/>
          </a:p>
        </p:txBody>
      </p:sp>
      <p:sp>
        <p:nvSpPr>
          <p:cNvPr id="7" name="Date Placeholder 6">
            <a:extLst>
              <a:ext uri="{FF2B5EF4-FFF2-40B4-BE49-F238E27FC236}">
                <a16:creationId xmlns:a16="http://schemas.microsoft.com/office/drawing/2014/main" id="{01D1CA31-2F32-EB94-8330-6E6FCD43AF6F}"/>
              </a:ext>
            </a:extLst>
          </p:cNvPr>
          <p:cNvSpPr>
            <a:spLocks noGrp="1"/>
          </p:cNvSpPr>
          <p:nvPr>
            <p:ph type="dt" sz="half" idx="10"/>
          </p:nvPr>
        </p:nvSpPr>
        <p:spPr/>
        <p:txBody>
          <a:bodyPr/>
          <a:lstStyle/>
          <a:p>
            <a:fld id="{F10B18A0-DC90-478D-AB08-A0BCBA8EC5A3}" type="datetime1">
              <a:rPr lang="en-IN" smtClean="0"/>
              <a:t>05/06/25</a:t>
            </a:fld>
            <a:endParaRPr lang="en-IN"/>
          </a:p>
        </p:txBody>
      </p:sp>
      <p:sp>
        <p:nvSpPr>
          <p:cNvPr id="10" name="Footer Placeholder 9">
            <a:extLst>
              <a:ext uri="{FF2B5EF4-FFF2-40B4-BE49-F238E27FC236}">
                <a16:creationId xmlns:a16="http://schemas.microsoft.com/office/drawing/2014/main" id="{BCCFB518-0F6A-0642-7900-AD83B2180E92}"/>
              </a:ext>
            </a:extLst>
          </p:cNvPr>
          <p:cNvSpPr>
            <a:spLocks noGrp="1"/>
          </p:cNvSpPr>
          <p:nvPr>
            <p:ph type="ftr" sz="quarter" idx="11"/>
          </p:nvPr>
        </p:nvSpPr>
        <p:spPr/>
        <p:txBody>
          <a:bodyPr/>
          <a:lstStyle/>
          <a:p>
            <a:r>
              <a:rPr lang="en-IN" dirty="0"/>
              <a:t>YRC</a:t>
            </a:r>
          </a:p>
        </p:txBody>
      </p:sp>
      <p:sp>
        <p:nvSpPr>
          <p:cNvPr id="12" name="Slide Number Placeholder 11">
            <a:extLst>
              <a:ext uri="{FF2B5EF4-FFF2-40B4-BE49-F238E27FC236}">
                <a16:creationId xmlns:a16="http://schemas.microsoft.com/office/drawing/2014/main" id="{6C1E8428-A607-C4AB-1401-B66724EDBC6E}"/>
              </a:ext>
            </a:extLst>
          </p:cNvPr>
          <p:cNvSpPr>
            <a:spLocks noGrp="1"/>
          </p:cNvSpPr>
          <p:nvPr>
            <p:ph type="sldNum" sz="quarter" idx="12"/>
          </p:nvPr>
        </p:nvSpPr>
        <p:spPr/>
        <p:txBody>
          <a:bodyPr/>
          <a:lstStyle/>
          <a:p>
            <a:fld id="{E37F8B97-A7FF-4736-A675-20D618A5F4E7}" type="slidenum">
              <a:rPr lang="en-IN" smtClean="0"/>
              <a:t>18</a:t>
            </a:fld>
            <a:endParaRPr lang="en-IN"/>
          </a:p>
        </p:txBody>
      </p:sp>
      <p:pic>
        <p:nvPicPr>
          <p:cNvPr id="13" name="Picture 12">
            <a:extLst>
              <a:ext uri="{FF2B5EF4-FFF2-40B4-BE49-F238E27FC236}">
                <a16:creationId xmlns:a16="http://schemas.microsoft.com/office/drawing/2014/main" id="{40A937F7-4A36-0643-B296-FE7E329E11B8}"/>
              </a:ext>
            </a:extLst>
          </p:cNvPr>
          <p:cNvPicPr>
            <a:picLocks noChangeAspect="1"/>
          </p:cNvPicPr>
          <p:nvPr/>
        </p:nvPicPr>
        <p:blipFill>
          <a:blip r:embed="rId5"/>
          <a:stretch>
            <a:fillRect/>
          </a:stretch>
        </p:blipFill>
        <p:spPr>
          <a:xfrm>
            <a:off x="962526" y="679343"/>
            <a:ext cx="8294302" cy="6034123"/>
          </a:xfrm>
          <a:prstGeom prst="rect">
            <a:avLst/>
          </a:prstGeom>
        </p:spPr>
      </p:pic>
    </p:spTree>
    <p:extLst>
      <p:ext uri="{BB962C8B-B14F-4D97-AF65-F5344CB8AC3E}">
        <p14:creationId xmlns:p14="http://schemas.microsoft.com/office/powerpoint/2010/main" val="634894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1972" y="4206"/>
            <a:ext cx="8418628" cy="685800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0429" y="136408"/>
            <a:ext cx="3776941" cy="542936"/>
          </a:xfrm>
          <a:prstGeom prst="rect">
            <a:avLst/>
          </a:prstGeom>
        </p:spPr>
      </p:pic>
      <p:sp>
        <p:nvSpPr>
          <p:cNvPr id="5" name="Rectangle 4"/>
          <p:cNvSpPr/>
          <p:nvPr/>
        </p:nvSpPr>
        <p:spPr>
          <a:xfrm>
            <a:off x="838200" y="665579"/>
            <a:ext cx="251520" cy="324036"/>
          </a:xfrm>
          <a:prstGeom prst="rect">
            <a:avLst/>
          </a:prstGeom>
          <a:solidFill>
            <a:srgbClr val="E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8" name="Straight Connector 7"/>
          <p:cNvCxnSpPr/>
          <p:nvPr/>
        </p:nvCxnSpPr>
        <p:spPr>
          <a:xfrm>
            <a:off x="1104900" y="989112"/>
            <a:ext cx="9144000" cy="0"/>
          </a:xfrm>
          <a:prstGeom prst="line">
            <a:avLst/>
          </a:prstGeom>
          <a:ln w="25400">
            <a:solidFill>
              <a:srgbClr val="0060AA"/>
            </a:solidFill>
          </a:ln>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BDC59045-1F7C-D0BC-BB17-DD8D768955F3}"/>
              </a:ext>
            </a:extLst>
          </p:cNvPr>
          <p:cNvSpPr txBox="1">
            <a:spLocks/>
          </p:cNvSpPr>
          <p:nvPr/>
        </p:nvSpPr>
        <p:spPr>
          <a:xfrm>
            <a:off x="838200" y="2281782"/>
            <a:ext cx="10578070" cy="2821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endParaRPr lang="en-IN" dirty="0"/>
          </a:p>
        </p:txBody>
      </p:sp>
      <p:sp>
        <p:nvSpPr>
          <p:cNvPr id="7" name="Date Placeholder 6">
            <a:extLst>
              <a:ext uri="{FF2B5EF4-FFF2-40B4-BE49-F238E27FC236}">
                <a16:creationId xmlns:a16="http://schemas.microsoft.com/office/drawing/2014/main" id="{01D1CA31-2F32-EB94-8330-6E6FCD43AF6F}"/>
              </a:ext>
            </a:extLst>
          </p:cNvPr>
          <p:cNvSpPr>
            <a:spLocks noGrp="1"/>
          </p:cNvSpPr>
          <p:nvPr>
            <p:ph type="dt" sz="half" idx="10"/>
          </p:nvPr>
        </p:nvSpPr>
        <p:spPr/>
        <p:txBody>
          <a:bodyPr/>
          <a:lstStyle/>
          <a:p>
            <a:fld id="{F10B18A0-DC90-478D-AB08-A0BCBA8EC5A3}" type="datetime1">
              <a:rPr lang="en-IN" smtClean="0"/>
              <a:t>05/06/25</a:t>
            </a:fld>
            <a:endParaRPr lang="en-IN"/>
          </a:p>
        </p:txBody>
      </p:sp>
      <p:sp>
        <p:nvSpPr>
          <p:cNvPr id="10" name="Footer Placeholder 9">
            <a:extLst>
              <a:ext uri="{FF2B5EF4-FFF2-40B4-BE49-F238E27FC236}">
                <a16:creationId xmlns:a16="http://schemas.microsoft.com/office/drawing/2014/main" id="{BCCFB518-0F6A-0642-7900-AD83B2180E92}"/>
              </a:ext>
            </a:extLst>
          </p:cNvPr>
          <p:cNvSpPr>
            <a:spLocks noGrp="1"/>
          </p:cNvSpPr>
          <p:nvPr>
            <p:ph type="ftr" sz="quarter" idx="11"/>
          </p:nvPr>
        </p:nvSpPr>
        <p:spPr/>
        <p:txBody>
          <a:bodyPr/>
          <a:lstStyle/>
          <a:p>
            <a:r>
              <a:rPr lang="en-IN" dirty="0"/>
              <a:t>YRC</a:t>
            </a:r>
          </a:p>
        </p:txBody>
      </p:sp>
      <p:sp>
        <p:nvSpPr>
          <p:cNvPr id="12" name="Slide Number Placeholder 11">
            <a:extLst>
              <a:ext uri="{FF2B5EF4-FFF2-40B4-BE49-F238E27FC236}">
                <a16:creationId xmlns:a16="http://schemas.microsoft.com/office/drawing/2014/main" id="{6C1E8428-A607-C4AB-1401-B66724EDBC6E}"/>
              </a:ext>
            </a:extLst>
          </p:cNvPr>
          <p:cNvSpPr>
            <a:spLocks noGrp="1"/>
          </p:cNvSpPr>
          <p:nvPr>
            <p:ph type="sldNum" sz="quarter" idx="12"/>
          </p:nvPr>
        </p:nvSpPr>
        <p:spPr/>
        <p:txBody>
          <a:bodyPr/>
          <a:lstStyle/>
          <a:p>
            <a:fld id="{E37F8B97-A7FF-4736-A675-20D618A5F4E7}" type="slidenum">
              <a:rPr lang="en-IN" smtClean="0"/>
              <a:t>19</a:t>
            </a:fld>
            <a:endParaRPr lang="en-IN"/>
          </a:p>
        </p:txBody>
      </p:sp>
      <p:pic>
        <p:nvPicPr>
          <p:cNvPr id="1026" name="Picture 2" descr="Thank You Presentation Vector Images (over 1,0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3062" y="1298881"/>
            <a:ext cx="806767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893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9028" y="0"/>
            <a:ext cx="12192000" cy="685800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0429" y="136408"/>
            <a:ext cx="3776941" cy="542936"/>
          </a:xfrm>
          <a:prstGeom prst="rect">
            <a:avLst/>
          </a:prstGeom>
        </p:spPr>
      </p:pic>
      <p:sp>
        <p:nvSpPr>
          <p:cNvPr id="5" name="Rectangle 4"/>
          <p:cNvSpPr/>
          <p:nvPr/>
        </p:nvSpPr>
        <p:spPr>
          <a:xfrm>
            <a:off x="1104900" y="669688"/>
            <a:ext cx="251520" cy="324036"/>
          </a:xfrm>
          <a:prstGeom prst="rect">
            <a:avLst/>
          </a:prstGeom>
          <a:solidFill>
            <a:srgbClr val="E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8" name="Straight Connector 7"/>
          <p:cNvCxnSpPr/>
          <p:nvPr/>
        </p:nvCxnSpPr>
        <p:spPr>
          <a:xfrm>
            <a:off x="1104900" y="989112"/>
            <a:ext cx="9144000" cy="0"/>
          </a:xfrm>
          <a:prstGeom prst="line">
            <a:avLst/>
          </a:prstGeom>
          <a:ln w="25400">
            <a:solidFill>
              <a:srgbClr val="0060AA"/>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432874" y="461917"/>
            <a:ext cx="6720526" cy="584775"/>
          </a:xfrm>
          <a:prstGeom prst="rect">
            <a:avLst/>
          </a:prstGeom>
          <a:noFill/>
        </p:spPr>
        <p:txBody>
          <a:bodyPr wrap="square" lIns="91440" tIns="45720" rIns="91440" bIns="45720" rtlCol="0" anchor="t">
            <a:spAutoFit/>
          </a:bodyPr>
          <a:lstStyle/>
          <a:p>
            <a:r>
              <a:rPr lang="en-IN" sz="3200" b="1" dirty="0">
                <a:solidFill>
                  <a:srgbClr val="0060AA"/>
                </a:solidFill>
                <a:latin typeface="Rockwell" panose="02060603020205020403" pitchFamily="18" charset="0"/>
              </a:rPr>
              <a:t>PRESENTATION OVERVIEW:</a:t>
            </a:r>
          </a:p>
        </p:txBody>
      </p:sp>
      <p:sp>
        <p:nvSpPr>
          <p:cNvPr id="2" name="Content Placeholder 2">
            <a:extLst>
              <a:ext uri="{FF2B5EF4-FFF2-40B4-BE49-F238E27FC236}">
                <a16:creationId xmlns:a16="http://schemas.microsoft.com/office/drawing/2014/main" id="{BDC59045-1F7C-D0BC-BB17-DD8D768955F3}"/>
              </a:ext>
            </a:extLst>
          </p:cNvPr>
          <p:cNvSpPr txBox="1">
            <a:spLocks/>
          </p:cNvSpPr>
          <p:nvPr/>
        </p:nvSpPr>
        <p:spPr>
          <a:xfrm>
            <a:off x="838200" y="2281782"/>
            <a:ext cx="10578070" cy="2821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endParaRPr lang="en-IN" dirty="0"/>
          </a:p>
        </p:txBody>
      </p:sp>
      <p:sp>
        <p:nvSpPr>
          <p:cNvPr id="10" name="Footer Placeholder 9">
            <a:extLst>
              <a:ext uri="{FF2B5EF4-FFF2-40B4-BE49-F238E27FC236}">
                <a16:creationId xmlns:a16="http://schemas.microsoft.com/office/drawing/2014/main" id="{BCCFB518-0F6A-0642-7900-AD83B2180E92}"/>
              </a:ext>
            </a:extLst>
          </p:cNvPr>
          <p:cNvSpPr>
            <a:spLocks noGrp="1"/>
          </p:cNvSpPr>
          <p:nvPr>
            <p:ph type="ftr" sz="quarter" idx="11"/>
          </p:nvPr>
        </p:nvSpPr>
        <p:spPr/>
        <p:txBody>
          <a:bodyPr/>
          <a:lstStyle/>
          <a:p>
            <a:r>
              <a:rPr lang="en-IN" dirty="0"/>
              <a:t>YRC</a:t>
            </a:r>
          </a:p>
        </p:txBody>
      </p:sp>
      <p:sp>
        <p:nvSpPr>
          <p:cNvPr id="12" name="Slide Number Placeholder 11">
            <a:extLst>
              <a:ext uri="{FF2B5EF4-FFF2-40B4-BE49-F238E27FC236}">
                <a16:creationId xmlns:a16="http://schemas.microsoft.com/office/drawing/2014/main" id="{6C1E8428-A607-C4AB-1401-B66724EDBC6E}"/>
              </a:ext>
            </a:extLst>
          </p:cNvPr>
          <p:cNvSpPr>
            <a:spLocks noGrp="1"/>
          </p:cNvSpPr>
          <p:nvPr>
            <p:ph type="sldNum" sz="quarter" idx="12"/>
          </p:nvPr>
        </p:nvSpPr>
        <p:spPr/>
        <p:txBody>
          <a:bodyPr/>
          <a:lstStyle/>
          <a:p>
            <a:fld id="{E37F8B97-A7FF-4736-A675-20D618A5F4E7}" type="slidenum">
              <a:rPr lang="en-IN" smtClean="0"/>
              <a:t>2</a:t>
            </a:fld>
            <a:endParaRPr lang="en-IN"/>
          </a:p>
        </p:txBody>
      </p:sp>
      <p:sp>
        <p:nvSpPr>
          <p:cNvPr id="11" name="Rectangle 10"/>
          <p:cNvSpPr/>
          <p:nvPr/>
        </p:nvSpPr>
        <p:spPr>
          <a:xfrm>
            <a:off x="0" y="1936907"/>
            <a:ext cx="6347498" cy="3323987"/>
          </a:xfrm>
          <a:prstGeom prst="rect">
            <a:avLst/>
          </a:prstGeom>
        </p:spPr>
        <p:txBody>
          <a:bodyPr wrap="square">
            <a:spAutoFit/>
          </a:bodyPr>
          <a:lstStyle/>
          <a:p>
            <a:pPr fontAlgn="base"/>
            <a:endParaRPr lang="en-US" dirty="0">
              <a:solidFill>
                <a:srgbClr val="000000"/>
              </a:solidFill>
              <a:latin typeface="Aptos"/>
            </a:endParaRPr>
          </a:p>
          <a:p>
            <a:pPr marL="342900" indent="-342900" fontAlgn="base">
              <a:buFont typeface="Wingdings" panose="05000000000000000000" pitchFamily="2" charset="2"/>
              <a:buChar char="v"/>
            </a:pPr>
            <a:r>
              <a:rPr lang="en-US" sz="3200" dirty="0">
                <a:solidFill>
                  <a:srgbClr val="000000"/>
                </a:solidFill>
                <a:latin typeface="Times New Roman" panose="02020603050405020304" pitchFamily="18" charset="0"/>
                <a:cs typeface="Times New Roman" panose="02020603050405020304" pitchFamily="18" charset="0"/>
              </a:rPr>
              <a:t>Introduction Of YRC</a:t>
            </a:r>
          </a:p>
          <a:p>
            <a:pPr marL="342900" indent="-342900" fontAlgn="base">
              <a:buFont typeface="Wingdings" panose="05000000000000000000" pitchFamily="2" charset="2"/>
              <a:buChar char="v"/>
            </a:pPr>
            <a:r>
              <a:rPr lang="en-US" sz="3200" dirty="0">
                <a:solidFill>
                  <a:srgbClr val="000000"/>
                </a:solidFill>
                <a:latin typeface="Times New Roman" panose="02020603050405020304" pitchFamily="18" charset="0"/>
                <a:cs typeface="Times New Roman" panose="02020603050405020304" pitchFamily="18" charset="0"/>
              </a:rPr>
              <a:t>Objectives Of YRC</a:t>
            </a:r>
          </a:p>
          <a:p>
            <a:pPr marL="342900" indent="-342900" fontAlgn="base">
              <a:buFont typeface="Wingdings" panose="05000000000000000000" pitchFamily="2" charset="2"/>
              <a:buChar char="v"/>
            </a:pPr>
            <a:r>
              <a:rPr lang="en-US" sz="3200" dirty="0">
                <a:solidFill>
                  <a:srgbClr val="000000"/>
                </a:solidFill>
                <a:latin typeface="Times New Roman" panose="02020603050405020304" pitchFamily="18" charset="0"/>
                <a:cs typeface="Times New Roman" panose="02020603050405020304" pitchFamily="18" charset="0"/>
              </a:rPr>
              <a:t>Youth Red Cross Committee</a:t>
            </a:r>
          </a:p>
          <a:p>
            <a:pPr marL="342900" indent="-342900" fontAlgn="base">
              <a:buFont typeface="Wingdings" panose="05000000000000000000" pitchFamily="2" charset="2"/>
              <a:buChar char="v"/>
            </a:pPr>
            <a:r>
              <a:rPr lang="en-US" sz="3200" dirty="0">
                <a:solidFill>
                  <a:srgbClr val="000000"/>
                </a:solidFill>
                <a:latin typeface="Times New Roman" panose="02020603050405020304" pitchFamily="18" charset="0"/>
                <a:cs typeface="Times New Roman" panose="02020603050405020304" pitchFamily="18" charset="0"/>
              </a:rPr>
              <a:t>Process and Activities</a:t>
            </a:r>
          </a:p>
          <a:p>
            <a:pPr marL="342900" indent="-342900" fontAlgn="base">
              <a:buFont typeface="Wingdings" panose="05000000000000000000" pitchFamily="2" charset="2"/>
              <a:buChar char="v"/>
            </a:pPr>
            <a:r>
              <a:rPr lang="en-US" sz="3200" dirty="0">
                <a:solidFill>
                  <a:srgbClr val="000000"/>
                </a:solidFill>
                <a:latin typeface="Times New Roman" panose="02020603050405020304" pitchFamily="18" charset="0"/>
                <a:cs typeface="Times New Roman" panose="02020603050405020304" pitchFamily="18" charset="0"/>
              </a:rPr>
              <a:t>Outcomes and Achievements </a:t>
            </a:r>
          </a:p>
          <a:p>
            <a:pPr marL="342900" indent="-342900" fontAlgn="base">
              <a:buFont typeface="Wingdings" panose="05000000000000000000" pitchFamily="2" charset="2"/>
              <a:buChar char="v"/>
            </a:pPr>
            <a:r>
              <a:rPr lang="en-US" sz="3200" dirty="0">
                <a:solidFill>
                  <a:srgbClr val="000000"/>
                </a:solidFill>
                <a:latin typeface="Times New Roman" panose="02020603050405020304" pitchFamily="18" charset="0"/>
                <a:cs typeface="Times New Roman" panose="02020603050405020304" pitchFamily="18" charset="0"/>
              </a:rPr>
              <a:t>Future Roadmap and Action Plan</a:t>
            </a:r>
          </a:p>
        </p:txBody>
      </p:sp>
      <p:pic>
        <p:nvPicPr>
          <p:cNvPr id="1027" name="Picture 3" descr="Women and Gender in Disaster Management Archives - PrepareCent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67001" y="3189635"/>
            <a:ext cx="5135971" cy="3515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55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0429" y="136408"/>
            <a:ext cx="3776941" cy="542936"/>
          </a:xfrm>
          <a:prstGeom prst="rect">
            <a:avLst/>
          </a:prstGeom>
        </p:spPr>
      </p:pic>
      <p:sp>
        <p:nvSpPr>
          <p:cNvPr id="5" name="Rectangle 4"/>
          <p:cNvSpPr/>
          <p:nvPr/>
        </p:nvSpPr>
        <p:spPr>
          <a:xfrm>
            <a:off x="1104900" y="669688"/>
            <a:ext cx="251520" cy="324036"/>
          </a:xfrm>
          <a:prstGeom prst="rect">
            <a:avLst/>
          </a:prstGeom>
          <a:solidFill>
            <a:srgbClr val="E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8" name="Straight Connector 7"/>
          <p:cNvCxnSpPr/>
          <p:nvPr/>
        </p:nvCxnSpPr>
        <p:spPr>
          <a:xfrm>
            <a:off x="1104900" y="989112"/>
            <a:ext cx="9144000" cy="0"/>
          </a:xfrm>
          <a:prstGeom prst="line">
            <a:avLst/>
          </a:prstGeom>
          <a:ln w="25400">
            <a:solidFill>
              <a:srgbClr val="0060AA"/>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432874" y="461917"/>
            <a:ext cx="6720526" cy="584775"/>
          </a:xfrm>
          <a:prstGeom prst="rect">
            <a:avLst/>
          </a:prstGeom>
          <a:noFill/>
        </p:spPr>
        <p:txBody>
          <a:bodyPr wrap="square" lIns="91440" tIns="45720" rIns="91440" bIns="45720" rtlCol="0" anchor="t">
            <a:spAutoFit/>
          </a:bodyPr>
          <a:lstStyle/>
          <a:p>
            <a:r>
              <a:rPr lang="en-IN" sz="3200" b="1" dirty="0">
                <a:solidFill>
                  <a:srgbClr val="0060AA"/>
                </a:solidFill>
                <a:latin typeface="Rockwell" panose="02060603020205020403" pitchFamily="18" charset="0"/>
              </a:rPr>
              <a:t>INTRODUCTION OF YRC:</a:t>
            </a:r>
          </a:p>
        </p:txBody>
      </p:sp>
      <p:sp>
        <p:nvSpPr>
          <p:cNvPr id="2" name="Content Placeholder 2">
            <a:extLst>
              <a:ext uri="{FF2B5EF4-FFF2-40B4-BE49-F238E27FC236}">
                <a16:creationId xmlns:a16="http://schemas.microsoft.com/office/drawing/2014/main" id="{BDC59045-1F7C-D0BC-BB17-DD8D768955F3}"/>
              </a:ext>
            </a:extLst>
          </p:cNvPr>
          <p:cNvSpPr txBox="1">
            <a:spLocks/>
          </p:cNvSpPr>
          <p:nvPr/>
        </p:nvSpPr>
        <p:spPr>
          <a:xfrm>
            <a:off x="838200" y="2281782"/>
            <a:ext cx="10578070" cy="2821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endParaRPr lang="en-IN" dirty="0"/>
          </a:p>
        </p:txBody>
      </p:sp>
      <p:sp>
        <p:nvSpPr>
          <p:cNvPr id="10" name="Footer Placeholder 9">
            <a:extLst>
              <a:ext uri="{FF2B5EF4-FFF2-40B4-BE49-F238E27FC236}">
                <a16:creationId xmlns:a16="http://schemas.microsoft.com/office/drawing/2014/main" id="{BCCFB518-0F6A-0642-7900-AD83B2180E92}"/>
              </a:ext>
            </a:extLst>
          </p:cNvPr>
          <p:cNvSpPr>
            <a:spLocks noGrp="1"/>
          </p:cNvSpPr>
          <p:nvPr>
            <p:ph type="ftr" sz="quarter" idx="11"/>
          </p:nvPr>
        </p:nvSpPr>
        <p:spPr/>
        <p:txBody>
          <a:bodyPr/>
          <a:lstStyle/>
          <a:p>
            <a:r>
              <a:rPr lang="en-IN" dirty="0"/>
              <a:t>YRC</a:t>
            </a:r>
          </a:p>
        </p:txBody>
      </p:sp>
      <p:sp>
        <p:nvSpPr>
          <p:cNvPr id="12" name="Slide Number Placeholder 11">
            <a:extLst>
              <a:ext uri="{FF2B5EF4-FFF2-40B4-BE49-F238E27FC236}">
                <a16:creationId xmlns:a16="http://schemas.microsoft.com/office/drawing/2014/main" id="{6C1E8428-A607-C4AB-1401-B66724EDBC6E}"/>
              </a:ext>
            </a:extLst>
          </p:cNvPr>
          <p:cNvSpPr>
            <a:spLocks noGrp="1"/>
          </p:cNvSpPr>
          <p:nvPr>
            <p:ph type="sldNum" sz="quarter" idx="12"/>
          </p:nvPr>
        </p:nvSpPr>
        <p:spPr/>
        <p:txBody>
          <a:bodyPr/>
          <a:lstStyle/>
          <a:p>
            <a:fld id="{E37F8B97-A7FF-4736-A675-20D618A5F4E7}" type="slidenum">
              <a:rPr lang="en-IN" smtClean="0"/>
              <a:t>3</a:t>
            </a:fld>
            <a:endParaRPr lang="en-IN"/>
          </a:p>
        </p:txBody>
      </p:sp>
      <p:pic>
        <p:nvPicPr>
          <p:cNvPr id="4100" name="Picture 4" descr="Birth of Henry Dunant – Historical articles and illustrationsHistorical  articles and illustrations | Look and Learn"/>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9630392" y="2224203"/>
            <a:ext cx="2168412" cy="25431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31371" y="4225693"/>
            <a:ext cx="8564902" cy="2031325"/>
          </a:xfrm>
          <a:prstGeom prst="rect">
            <a:avLst/>
          </a:prstGeom>
        </p:spPr>
        <p:txBody>
          <a:bodyPr wrap="square">
            <a:spAutoFit/>
          </a:bodyPr>
          <a:lstStyle/>
          <a:p>
            <a:r>
              <a:rPr lang="en-US" b="1" u="sng" dirty="0">
                <a:latin typeface="Times New Roman" panose="02020603050405020304" pitchFamily="18" charset="0"/>
                <a:cs typeface="Times New Roman" panose="02020603050405020304" pitchFamily="18" charset="0"/>
              </a:rPr>
              <a:t>About Youth Red Cross (YRC):</a:t>
            </a:r>
          </a:p>
          <a:p>
            <a:endParaRPr lang="en-US"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 youth-centric wing of the Red Cross Society, dedicated to developing compassionate, skilled, and socially responsible young citizens.</a:t>
            </a:r>
          </a:p>
          <a:p>
            <a:endParaRPr lang="en-US"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Part of the global Red Cross and Red Crescent movement, operating under principles of humanity, neutrality, impartiality, and voluntary service.</a:t>
            </a:r>
          </a:p>
        </p:txBody>
      </p:sp>
      <p:sp>
        <p:nvSpPr>
          <p:cNvPr id="14" name="Rectangle 5"/>
          <p:cNvSpPr>
            <a:spLocks noChangeArrowheads="1"/>
          </p:cNvSpPr>
          <p:nvPr/>
        </p:nvSpPr>
        <p:spPr bwMode="auto">
          <a:xfrm>
            <a:off x="631371" y="631195"/>
            <a:ext cx="890236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endParaRPr lang="en-US" b="1" u="sng"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en-US" b="1" u="sng"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b="1" u="sng" dirty="0">
                <a:latin typeface="Times New Roman" panose="02020603050405020304" pitchFamily="18" charset="0"/>
                <a:cs typeface="Times New Roman" panose="02020603050405020304" pitchFamily="18" charset="0"/>
              </a:rPr>
              <a:t>Introduction to the Indian Red Cross Society (IRCS):</a:t>
            </a:r>
          </a:p>
          <a:p>
            <a:pPr lvl="0" eaLnBrk="0" fontAlgn="base" hangingPunct="0">
              <a:spcBef>
                <a:spcPct val="0"/>
              </a:spcBef>
              <a:spcAft>
                <a:spcPct val="0"/>
              </a:spcAft>
            </a:pPr>
            <a:endParaRPr lang="en-US"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buFontTx/>
              <a:buChar char="•"/>
            </a:pPr>
            <a:r>
              <a:rPr lang="en-US" dirty="0">
                <a:latin typeface="Times New Roman" panose="02020603050405020304" pitchFamily="18" charset="0"/>
                <a:cs typeface="Times New Roman" panose="02020603050405020304" pitchFamily="18" charset="0"/>
              </a:rPr>
              <a:t>Established in 1920 under the Indian Red Cross Society Act, with affiliation to the International Federation of Red Cross and Red Crescent Societies (IFRC).</a:t>
            </a:r>
          </a:p>
          <a:p>
            <a:pPr lvl="0" eaLnBrk="0" fontAlgn="base" hangingPunct="0">
              <a:spcBef>
                <a:spcPct val="0"/>
              </a:spcBef>
              <a:spcAft>
                <a:spcPct val="0"/>
              </a:spcAft>
            </a:pPr>
            <a:endParaRPr lang="en-US"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buFontTx/>
              <a:buChar char="•"/>
            </a:pPr>
            <a:r>
              <a:rPr lang="en-US" dirty="0">
                <a:latin typeface="Times New Roman" panose="02020603050405020304" pitchFamily="18" charset="0"/>
                <a:cs typeface="Times New Roman" panose="02020603050405020304" pitchFamily="18" charset="0"/>
              </a:rPr>
              <a:t>Functions as a humanitarian organization providing emergency assistance, disaster relief, and health programs across India.</a:t>
            </a:r>
          </a:p>
          <a:p>
            <a:pPr lvl="0" eaLnBrk="0" fontAlgn="base" hangingPunct="0">
              <a:spcBef>
                <a:spcPct val="0"/>
              </a:spcBef>
              <a:spcAft>
                <a:spcPct val="0"/>
              </a:spcAft>
            </a:pPr>
            <a:endParaRPr lang="en-US"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buFontTx/>
              <a:buChar char="•"/>
            </a:pPr>
            <a:r>
              <a:rPr lang="en-US" dirty="0">
                <a:latin typeface="Times New Roman" panose="02020603050405020304" pitchFamily="18" charset="0"/>
                <a:cs typeface="Times New Roman" panose="02020603050405020304" pitchFamily="18" charset="0"/>
              </a:rPr>
              <a:t>Guided by the seven principles of the Red Cross Movement: humanity, impartiality, neutrality, independence, voluntary service, unity, and universality.</a:t>
            </a:r>
          </a:p>
          <a:p>
            <a:pPr lvl="0" eaLnBrk="0" fontAlgn="base" hangingPunct="0">
              <a:spcBef>
                <a:spcPct val="0"/>
              </a:spcBef>
              <a:spcAft>
                <a:spcPct val="0"/>
              </a:spcAft>
            </a:pPr>
            <a:endParaRPr lang="en-US"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en-US" dirty="0">
              <a:latin typeface="Arial" panose="020B0604020202020204" pitchFamily="34" charset="0"/>
            </a:endParaRPr>
          </a:p>
        </p:txBody>
      </p:sp>
    </p:spTree>
    <p:extLst>
      <p:ext uri="{BB962C8B-B14F-4D97-AF65-F5344CB8AC3E}">
        <p14:creationId xmlns:p14="http://schemas.microsoft.com/office/powerpoint/2010/main" val="1680839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0429" y="136408"/>
            <a:ext cx="3776941" cy="542936"/>
          </a:xfrm>
          <a:prstGeom prst="rect">
            <a:avLst/>
          </a:prstGeom>
        </p:spPr>
      </p:pic>
      <p:sp>
        <p:nvSpPr>
          <p:cNvPr id="5" name="Rectangle 4"/>
          <p:cNvSpPr/>
          <p:nvPr/>
        </p:nvSpPr>
        <p:spPr>
          <a:xfrm>
            <a:off x="1104900" y="669688"/>
            <a:ext cx="251520" cy="324036"/>
          </a:xfrm>
          <a:prstGeom prst="rect">
            <a:avLst/>
          </a:prstGeom>
          <a:solidFill>
            <a:srgbClr val="E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8" name="Straight Connector 7"/>
          <p:cNvCxnSpPr/>
          <p:nvPr/>
        </p:nvCxnSpPr>
        <p:spPr>
          <a:xfrm>
            <a:off x="1104900" y="989112"/>
            <a:ext cx="9144000" cy="0"/>
          </a:xfrm>
          <a:prstGeom prst="line">
            <a:avLst/>
          </a:prstGeom>
          <a:ln w="25400">
            <a:solidFill>
              <a:srgbClr val="0060AA"/>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432874" y="461917"/>
            <a:ext cx="6720526" cy="584775"/>
          </a:xfrm>
          <a:prstGeom prst="rect">
            <a:avLst/>
          </a:prstGeom>
          <a:noFill/>
        </p:spPr>
        <p:txBody>
          <a:bodyPr wrap="square" lIns="91440" tIns="45720" rIns="91440" bIns="45720" rtlCol="0" anchor="t">
            <a:spAutoFit/>
          </a:bodyPr>
          <a:lstStyle/>
          <a:p>
            <a:r>
              <a:rPr lang="en-IN" sz="3200" b="1" dirty="0">
                <a:solidFill>
                  <a:srgbClr val="0060AA"/>
                </a:solidFill>
                <a:latin typeface="Rockwell" panose="02060603020205020403" pitchFamily="18" charset="0"/>
              </a:rPr>
              <a:t>INTRODUCTION OF YRC:</a:t>
            </a:r>
          </a:p>
        </p:txBody>
      </p:sp>
      <p:sp>
        <p:nvSpPr>
          <p:cNvPr id="2" name="Content Placeholder 2">
            <a:extLst>
              <a:ext uri="{FF2B5EF4-FFF2-40B4-BE49-F238E27FC236}">
                <a16:creationId xmlns:a16="http://schemas.microsoft.com/office/drawing/2014/main" id="{BDC59045-1F7C-D0BC-BB17-DD8D768955F3}"/>
              </a:ext>
            </a:extLst>
          </p:cNvPr>
          <p:cNvSpPr txBox="1">
            <a:spLocks/>
          </p:cNvSpPr>
          <p:nvPr/>
        </p:nvSpPr>
        <p:spPr>
          <a:xfrm>
            <a:off x="838200" y="2281782"/>
            <a:ext cx="10578070" cy="2821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endParaRPr lang="en-IN" dirty="0"/>
          </a:p>
        </p:txBody>
      </p:sp>
      <p:sp>
        <p:nvSpPr>
          <p:cNvPr id="10" name="Footer Placeholder 9">
            <a:extLst>
              <a:ext uri="{FF2B5EF4-FFF2-40B4-BE49-F238E27FC236}">
                <a16:creationId xmlns:a16="http://schemas.microsoft.com/office/drawing/2014/main" id="{BCCFB518-0F6A-0642-7900-AD83B2180E92}"/>
              </a:ext>
            </a:extLst>
          </p:cNvPr>
          <p:cNvSpPr>
            <a:spLocks noGrp="1"/>
          </p:cNvSpPr>
          <p:nvPr>
            <p:ph type="ftr" sz="quarter" idx="11"/>
          </p:nvPr>
        </p:nvSpPr>
        <p:spPr/>
        <p:txBody>
          <a:bodyPr/>
          <a:lstStyle/>
          <a:p>
            <a:r>
              <a:rPr lang="en-IN" dirty="0"/>
              <a:t>YRC</a:t>
            </a:r>
          </a:p>
        </p:txBody>
      </p:sp>
      <p:sp>
        <p:nvSpPr>
          <p:cNvPr id="12" name="Slide Number Placeholder 11">
            <a:extLst>
              <a:ext uri="{FF2B5EF4-FFF2-40B4-BE49-F238E27FC236}">
                <a16:creationId xmlns:a16="http://schemas.microsoft.com/office/drawing/2014/main" id="{6C1E8428-A607-C4AB-1401-B66724EDBC6E}"/>
              </a:ext>
            </a:extLst>
          </p:cNvPr>
          <p:cNvSpPr>
            <a:spLocks noGrp="1"/>
          </p:cNvSpPr>
          <p:nvPr>
            <p:ph type="sldNum" sz="quarter" idx="12"/>
          </p:nvPr>
        </p:nvSpPr>
        <p:spPr/>
        <p:txBody>
          <a:bodyPr/>
          <a:lstStyle/>
          <a:p>
            <a:fld id="{E37F8B97-A7FF-4736-A675-20D618A5F4E7}" type="slidenum">
              <a:rPr lang="en-IN" smtClean="0"/>
              <a:t>4</a:t>
            </a:fld>
            <a:endParaRPr lang="en-IN"/>
          </a:p>
        </p:txBody>
      </p:sp>
      <p:pic>
        <p:nvPicPr>
          <p:cNvPr id="4100" name="Picture 4" descr="Birth of Henry Dunant – Historical articles and illustrationsHistorical  articles and illustrations | Look and Learn"/>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9630392" y="2224203"/>
            <a:ext cx="2168412" cy="25431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534710" y="1573887"/>
            <a:ext cx="9095682" cy="3693319"/>
          </a:xfrm>
          <a:prstGeom prst="rect">
            <a:avLst/>
          </a:prstGeom>
        </p:spPr>
        <p:txBody>
          <a:bodyPr wrap="square">
            <a:spAutoFit/>
          </a:bodyPr>
          <a:lstStyle/>
          <a:p>
            <a:r>
              <a:rPr lang="en-US" b="1" u="sng" dirty="0">
                <a:latin typeface="Times New Roman" panose="02020603050405020304" pitchFamily="18" charset="0"/>
                <a:cs typeface="Times New Roman" panose="02020603050405020304" pitchFamily="18" charset="0"/>
              </a:rPr>
              <a:t>About Youth Red Cross (YRC):</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Establishment: </a:t>
            </a:r>
            <a:r>
              <a:rPr lang="en-US" dirty="0">
                <a:latin typeface="Times New Roman" panose="02020603050405020304" pitchFamily="18" charset="0"/>
                <a:cs typeface="Times New Roman" panose="02020603050405020304" pitchFamily="18" charset="0"/>
              </a:rPr>
              <a:t>Youth Red Cross (YRC) unit was established at K.R. Mangalam University in October 2023.</a:t>
            </a:r>
          </a:p>
          <a:p>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Operations Commenced : </a:t>
            </a:r>
            <a:r>
              <a:rPr lang="en-US" dirty="0">
                <a:latin typeface="Times New Roman" panose="02020603050405020304" pitchFamily="18" charset="0"/>
                <a:cs typeface="Times New Roman" panose="02020603050405020304" pitchFamily="18" charset="0"/>
              </a:rPr>
              <a:t>The unit started its activities in January 2024.</a:t>
            </a:r>
          </a:p>
          <a:p>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Volunteer Participation: </a:t>
            </a:r>
            <a:r>
              <a:rPr lang="en-US" dirty="0">
                <a:latin typeface="Times New Roman" panose="02020603050405020304" pitchFamily="18" charset="0"/>
                <a:cs typeface="Times New Roman" panose="02020603050405020304" pitchFamily="18" charset="0"/>
              </a:rPr>
              <a:t>Approximately 150 student volunteers are actively involved in the YRC.</a:t>
            </a:r>
          </a:p>
          <a:p>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Activities: </a:t>
            </a:r>
            <a:r>
              <a:rPr lang="en-US" dirty="0">
                <a:latin typeface="Times New Roman" panose="02020603050405020304" pitchFamily="18" charset="0"/>
                <a:cs typeface="Times New Roman" panose="02020603050405020304" pitchFamily="18" charset="0"/>
              </a:rPr>
              <a:t>The student volunteers participate in various humanitarian and community service activities through the YRC.</a:t>
            </a:r>
          </a:p>
        </p:txBody>
      </p:sp>
      <p:sp>
        <p:nvSpPr>
          <p:cNvPr id="14" name="Rectangle 5"/>
          <p:cNvSpPr>
            <a:spLocks noChangeArrowheads="1"/>
          </p:cNvSpPr>
          <p:nvPr/>
        </p:nvSpPr>
        <p:spPr bwMode="auto">
          <a:xfrm>
            <a:off x="631371" y="2016189"/>
            <a:ext cx="890236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endParaRPr lang="en-US" b="1" u="sng"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en-US" b="1" u="sng"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en-US"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en-US" dirty="0">
              <a:latin typeface="Arial" panose="020B0604020202020204" pitchFamily="34" charset="0"/>
            </a:endParaRPr>
          </a:p>
        </p:txBody>
      </p:sp>
    </p:spTree>
    <p:extLst>
      <p:ext uri="{BB962C8B-B14F-4D97-AF65-F5344CB8AC3E}">
        <p14:creationId xmlns:p14="http://schemas.microsoft.com/office/powerpoint/2010/main" val="1617112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63319"/>
            <a:ext cx="12192000" cy="685800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0429" y="136408"/>
            <a:ext cx="3776941" cy="542936"/>
          </a:xfrm>
          <a:prstGeom prst="rect">
            <a:avLst/>
          </a:prstGeom>
        </p:spPr>
      </p:pic>
      <p:sp>
        <p:nvSpPr>
          <p:cNvPr id="5" name="Rectangle 4"/>
          <p:cNvSpPr/>
          <p:nvPr/>
        </p:nvSpPr>
        <p:spPr>
          <a:xfrm>
            <a:off x="1104900" y="669688"/>
            <a:ext cx="251520" cy="324036"/>
          </a:xfrm>
          <a:prstGeom prst="rect">
            <a:avLst/>
          </a:prstGeom>
          <a:solidFill>
            <a:srgbClr val="E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8" name="Straight Connector 7"/>
          <p:cNvCxnSpPr/>
          <p:nvPr/>
        </p:nvCxnSpPr>
        <p:spPr>
          <a:xfrm>
            <a:off x="1104900" y="989112"/>
            <a:ext cx="9144000" cy="0"/>
          </a:xfrm>
          <a:prstGeom prst="line">
            <a:avLst/>
          </a:prstGeom>
          <a:ln w="25400">
            <a:solidFill>
              <a:srgbClr val="0060AA"/>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432874" y="461917"/>
            <a:ext cx="6720526" cy="584775"/>
          </a:xfrm>
          <a:prstGeom prst="rect">
            <a:avLst/>
          </a:prstGeom>
          <a:noFill/>
        </p:spPr>
        <p:txBody>
          <a:bodyPr wrap="square" lIns="91440" tIns="45720" rIns="91440" bIns="45720" rtlCol="0" anchor="t">
            <a:spAutoFit/>
          </a:bodyPr>
          <a:lstStyle/>
          <a:p>
            <a:r>
              <a:rPr lang="en-IN" sz="3200" b="1" dirty="0">
                <a:solidFill>
                  <a:srgbClr val="0060AA"/>
                </a:solidFill>
                <a:latin typeface="Rockwell" panose="02060603020205020403" pitchFamily="18" charset="0"/>
              </a:rPr>
              <a:t>OBJECTIVES OF YRC:</a:t>
            </a:r>
          </a:p>
        </p:txBody>
      </p:sp>
      <p:sp>
        <p:nvSpPr>
          <p:cNvPr id="2" name="Content Placeholder 2">
            <a:extLst>
              <a:ext uri="{FF2B5EF4-FFF2-40B4-BE49-F238E27FC236}">
                <a16:creationId xmlns:a16="http://schemas.microsoft.com/office/drawing/2014/main" id="{BDC59045-1F7C-D0BC-BB17-DD8D768955F3}"/>
              </a:ext>
            </a:extLst>
          </p:cNvPr>
          <p:cNvSpPr txBox="1">
            <a:spLocks/>
          </p:cNvSpPr>
          <p:nvPr/>
        </p:nvSpPr>
        <p:spPr>
          <a:xfrm>
            <a:off x="838200" y="2281782"/>
            <a:ext cx="10578070" cy="2821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endParaRPr lang="en-IN" dirty="0"/>
          </a:p>
        </p:txBody>
      </p:sp>
      <p:sp>
        <p:nvSpPr>
          <p:cNvPr id="10" name="Footer Placeholder 9">
            <a:extLst>
              <a:ext uri="{FF2B5EF4-FFF2-40B4-BE49-F238E27FC236}">
                <a16:creationId xmlns:a16="http://schemas.microsoft.com/office/drawing/2014/main" id="{BCCFB518-0F6A-0642-7900-AD83B2180E92}"/>
              </a:ext>
            </a:extLst>
          </p:cNvPr>
          <p:cNvSpPr>
            <a:spLocks noGrp="1"/>
          </p:cNvSpPr>
          <p:nvPr>
            <p:ph type="ftr" sz="quarter" idx="11"/>
          </p:nvPr>
        </p:nvSpPr>
        <p:spPr/>
        <p:txBody>
          <a:bodyPr/>
          <a:lstStyle/>
          <a:p>
            <a:r>
              <a:rPr lang="en-IN" dirty="0"/>
              <a:t>YRC</a:t>
            </a:r>
          </a:p>
        </p:txBody>
      </p:sp>
      <p:sp>
        <p:nvSpPr>
          <p:cNvPr id="12" name="Slide Number Placeholder 11">
            <a:extLst>
              <a:ext uri="{FF2B5EF4-FFF2-40B4-BE49-F238E27FC236}">
                <a16:creationId xmlns:a16="http://schemas.microsoft.com/office/drawing/2014/main" id="{6C1E8428-A607-C4AB-1401-B66724EDBC6E}"/>
              </a:ext>
            </a:extLst>
          </p:cNvPr>
          <p:cNvSpPr>
            <a:spLocks noGrp="1"/>
          </p:cNvSpPr>
          <p:nvPr>
            <p:ph type="sldNum" sz="quarter" idx="12"/>
          </p:nvPr>
        </p:nvSpPr>
        <p:spPr/>
        <p:txBody>
          <a:bodyPr/>
          <a:lstStyle/>
          <a:p>
            <a:fld id="{E37F8B97-A7FF-4736-A675-20D618A5F4E7}" type="slidenum">
              <a:rPr lang="en-IN" smtClean="0"/>
              <a:t>5</a:t>
            </a:fld>
            <a:endParaRPr lang="en-IN"/>
          </a:p>
        </p:txBody>
      </p:sp>
      <p:sp>
        <p:nvSpPr>
          <p:cNvPr id="3" name="Rectangle 1"/>
          <p:cNvSpPr>
            <a:spLocks noChangeArrowheads="1"/>
          </p:cNvSpPr>
          <p:nvPr/>
        </p:nvSpPr>
        <p:spPr bwMode="auto">
          <a:xfrm>
            <a:off x="381802" y="1443841"/>
            <a:ext cx="6748942"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buFont typeface="Wingdings" panose="05000000000000000000" pitchFamily="2" charset="2"/>
              <a:buChar char="v"/>
            </a:pPr>
            <a:r>
              <a:rPr lang="en-US" b="1" dirty="0">
                <a:latin typeface="Times New Roman" panose="02020603050405020304" pitchFamily="18" charset="0"/>
                <a:cs typeface="Times New Roman" panose="02020603050405020304" pitchFamily="18" charset="0"/>
              </a:rPr>
              <a:t>Youth Empowerment through Experiential Learning:</a:t>
            </a:r>
            <a:r>
              <a:rPr lang="en-US" dirty="0">
                <a:latin typeface="Times New Roman" panose="02020603050405020304" pitchFamily="18" charset="0"/>
                <a:cs typeface="Times New Roman" panose="02020603050405020304" pitchFamily="18" charset="0"/>
              </a:rPr>
              <a:t> Equip students with opportunities to engage in real-world social, health, and emergency response activities, empowering them to make a positive impact in their communities.</a:t>
            </a:r>
          </a:p>
          <a:p>
            <a:pPr marL="285750" indent="-285750">
              <a:buFont typeface="Wingdings" panose="05000000000000000000" pitchFamily="2" charset="2"/>
              <a:buChar char="v"/>
            </a:pPr>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en-US" b="1" dirty="0">
                <a:latin typeface="Times New Roman" panose="02020603050405020304" pitchFamily="18" charset="0"/>
                <a:cs typeface="Times New Roman" panose="02020603050405020304" pitchFamily="18" charset="0"/>
              </a:rPr>
              <a:t>Fostering Humanitarian Values:</a:t>
            </a:r>
            <a:r>
              <a:rPr lang="en-US" dirty="0">
                <a:latin typeface="Times New Roman" panose="02020603050405020304" pitchFamily="18" charset="0"/>
                <a:cs typeface="Times New Roman" panose="02020603050405020304" pitchFamily="18" charset="0"/>
              </a:rPr>
              <a:t> Encourage students to embrace humanitarian principles through hands-on projects and initiatives that cultivate compassion, empathy, and service-mindedness.</a:t>
            </a:r>
          </a:p>
          <a:p>
            <a:pPr marL="285750" indent="-285750">
              <a:buFont typeface="Wingdings" panose="05000000000000000000" pitchFamily="2" charset="2"/>
              <a:buChar char="v"/>
            </a:pPr>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en-US" b="1" dirty="0">
                <a:latin typeface="Times New Roman" panose="02020603050405020304" pitchFamily="18" charset="0"/>
                <a:cs typeface="Times New Roman" panose="02020603050405020304" pitchFamily="18" charset="0"/>
              </a:rPr>
              <a:t>Strengthening Community Resilience:</a:t>
            </a:r>
            <a:r>
              <a:rPr lang="en-US" dirty="0">
                <a:latin typeface="Times New Roman" panose="02020603050405020304" pitchFamily="18" charset="0"/>
                <a:cs typeface="Times New Roman" panose="02020603050405020304" pitchFamily="18" charset="0"/>
              </a:rPr>
              <a:t> Through skill-building workshops and outreach programs, develop students' capacity to support community resilience and apply their learning to address real-world challenges.</a:t>
            </a: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4142" y="1028288"/>
            <a:ext cx="4707081" cy="250964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74142" y="3572328"/>
            <a:ext cx="4707081" cy="3149147"/>
          </a:xfrm>
          <a:prstGeom prst="rect">
            <a:avLst/>
          </a:prstGeom>
        </p:spPr>
      </p:pic>
    </p:spTree>
    <p:extLst>
      <p:ext uri="{BB962C8B-B14F-4D97-AF65-F5344CB8AC3E}">
        <p14:creationId xmlns:p14="http://schemas.microsoft.com/office/powerpoint/2010/main" val="718705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1999" cy="989112"/>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0429" y="136408"/>
            <a:ext cx="3776941" cy="542936"/>
          </a:xfrm>
          <a:prstGeom prst="rect">
            <a:avLst/>
          </a:prstGeom>
        </p:spPr>
      </p:pic>
      <p:sp>
        <p:nvSpPr>
          <p:cNvPr id="5" name="Rectangle 4"/>
          <p:cNvSpPr/>
          <p:nvPr/>
        </p:nvSpPr>
        <p:spPr>
          <a:xfrm>
            <a:off x="1104900" y="669688"/>
            <a:ext cx="251520" cy="324036"/>
          </a:xfrm>
          <a:prstGeom prst="rect">
            <a:avLst/>
          </a:prstGeom>
          <a:solidFill>
            <a:srgbClr val="E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8" name="Straight Connector 7"/>
          <p:cNvCxnSpPr/>
          <p:nvPr/>
        </p:nvCxnSpPr>
        <p:spPr>
          <a:xfrm>
            <a:off x="1104900" y="989112"/>
            <a:ext cx="9144000" cy="0"/>
          </a:xfrm>
          <a:prstGeom prst="line">
            <a:avLst/>
          </a:prstGeom>
          <a:ln w="25400">
            <a:solidFill>
              <a:srgbClr val="0060AA"/>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432874" y="461917"/>
            <a:ext cx="7177726" cy="584775"/>
          </a:xfrm>
          <a:prstGeom prst="rect">
            <a:avLst/>
          </a:prstGeom>
          <a:noFill/>
        </p:spPr>
        <p:txBody>
          <a:bodyPr wrap="square" lIns="91440" tIns="45720" rIns="91440" bIns="45720" rtlCol="0" anchor="t">
            <a:spAutoFit/>
          </a:bodyPr>
          <a:lstStyle/>
          <a:p>
            <a:r>
              <a:rPr lang="en-IN" sz="3200" b="1" dirty="0">
                <a:solidFill>
                  <a:srgbClr val="0060AA"/>
                </a:solidFill>
                <a:latin typeface="Rockwell" panose="02060603020205020403" pitchFamily="18" charset="0"/>
              </a:rPr>
              <a:t>YOUTH RED CROSS COMMITTEE:</a:t>
            </a:r>
          </a:p>
        </p:txBody>
      </p:sp>
      <p:sp>
        <p:nvSpPr>
          <p:cNvPr id="2" name="Content Placeholder 2">
            <a:extLst>
              <a:ext uri="{FF2B5EF4-FFF2-40B4-BE49-F238E27FC236}">
                <a16:creationId xmlns:a16="http://schemas.microsoft.com/office/drawing/2014/main" id="{BDC59045-1F7C-D0BC-BB17-DD8D768955F3}"/>
              </a:ext>
            </a:extLst>
          </p:cNvPr>
          <p:cNvSpPr txBox="1">
            <a:spLocks/>
          </p:cNvSpPr>
          <p:nvPr/>
        </p:nvSpPr>
        <p:spPr>
          <a:xfrm>
            <a:off x="838200" y="2281782"/>
            <a:ext cx="10578070" cy="2821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endParaRPr lang="en-IN" dirty="0"/>
          </a:p>
        </p:txBody>
      </p:sp>
      <p:sp>
        <p:nvSpPr>
          <p:cNvPr id="7" name="Date Placeholder 6">
            <a:extLst>
              <a:ext uri="{FF2B5EF4-FFF2-40B4-BE49-F238E27FC236}">
                <a16:creationId xmlns:a16="http://schemas.microsoft.com/office/drawing/2014/main" id="{01D1CA31-2F32-EB94-8330-6E6FCD43AF6F}"/>
              </a:ext>
            </a:extLst>
          </p:cNvPr>
          <p:cNvSpPr>
            <a:spLocks noGrp="1"/>
          </p:cNvSpPr>
          <p:nvPr>
            <p:ph type="dt" sz="half" idx="10"/>
          </p:nvPr>
        </p:nvSpPr>
        <p:spPr/>
        <p:txBody>
          <a:bodyPr/>
          <a:lstStyle/>
          <a:p>
            <a:fld id="{F10B18A0-DC90-478D-AB08-A0BCBA8EC5A3}" type="datetime1">
              <a:rPr lang="en-IN" smtClean="0"/>
              <a:t>05/06/25</a:t>
            </a:fld>
            <a:endParaRPr lang="en-IN"/>
          </a:p>
        </p:txBody>
      </p:sp>
      <p:sp>
        <p:nvSpPr>
          <p:cNvPr id="10" name="Footer Placeholder 9">
            <a:extLst>
              <a:ext uri="{FF2B5EF4-FFF2-40B4-BE49-F238E27FC236}">
                <a16:creationId xmlns:a16="http://schemas.microsoft.com/office/drawing/2014/main" id="{BCCFB518-0F6A-0642-7900-AD83B2180E92}"/>
              </a:ext>
            </a:extLst>
          </p:cNvPr>
          <p:cNvSpPr>
            <a:spLocks noGrp="1"/>
          </p:cNvSpPr>
          <p:nvPr>
            <p:ph type="ftr" sz="quarter" idx="11"/>
          </p:nvPr>
        </p:nvSpPr>
        <p:spPr/>
        <p:txBody>
          <a:bodyPr/>
          <a:lstStyle/>
          <a:p>
            <a:r>
              <a:rPr lang="en-IN"/>
              <a:t>IQAC</a:t>
            </a:r>
          </a:p>
        </p:txBody>
      </p:sp>
      <p:sp>
        <p:nvSpPr>
          <p:cNvPr id="12" name="Slide Number Placeholder 11">
            <a:extLst>
              <a:ext uri="{FF2B5EF4-FFF2-40B4-BE49-F238E27FC236}">
                <a16:creationId xmlns:a16="http://schemas.microsoft.com/office/drawing/2014/main" id="{6C1E8428-A607-C4AB-1401-B66724EDBC6E}"/>
              </a:ext>
            </a:extLst>
          </p:cNvPr>
          <p:cNvSpPr>
            <a:spLocks noGrp="1"/>
          </p:cNvSpPr>
          <p:nvPr>
            <p:ph type="sldNum" sz="quarter" idx="12"/>
          </p:nvPr>
        </p:nvSpPr>
        <p:spPr/>
        <p:txBody>
          <a:bodyPr/>
          <a:lstStyle/>
          <a:p>
            <a:fld id="{E37F8B97-A7FF-4736-A675-20D618A5F4E7}" type="slidenum">
              <a:rPr lang="en-IN" smtClean="0"/>
              <a:t>6</a:t>
            </a:fld>
            <a:endParaRPr lang="en-IN"/>
          </a:p>
        </p:txBody>
      </p:sp>
      <p:graphicFrame>
        <p:nvGraphicFramePr>
          <p:cNvPr id="3" name="Table 2"/>
          <p:cNvGraphicFramePr>
            <a:graphicFrameLocks noGrp="1"/>
          </p:cNvGraphicFramePr>
          <p:nvPr>
            <p:extLst>
              <p:ext uri="{D42A27DB-BD31-4B8C-83A1-F6EECF244321}">
                <p14:modId xmlns:p14="http://schemas.microsoft.com/office/powerpoint/2010/main" val="97731786"/>
              </p:ext>
            </p:extLst>
          </p:nvPr>
        </p:nvGraphicFramePr>
        <p:xfrm>
          <a:off x="163986" y="1046693"/>
          <a:ext cx="8919856" cy="5529776"/>
        </p:xfrm>
        <a:graphic>
          <a:graphicData uri="http://schemas.openxmlformats.org/drawingml/2006/table">
            <a:tbl>
              <a:tblPr firstRow="1" firstCol="1" bandRow="1">
                <a:tableStyleId>{5C22544A-7EE6-4342-B048-85BDC9FD1C3A}</a:tableStyleId>
              </a:tblPr>
              <a:tblGrid>
                <a:gridCol w="54388">
                  <a:extLst>
                    <a:ext uri="{9D8B030D-6E8A-4147-A177-3AD203B41FA5}">
                      <a16:colId xmlns:a16="http://schemas.microsoft.com/office/drawing/2014/main" val="20000"/>
                    </a:ext>
                  </a:extLst>
                </a:gridCol>
                <a:gridCol w="757036">
                  <a:extLst>
                    <a:ext uri="{9D8B030D-6E8A-4147-A177-3AD203B41FA5}">
                      <a16:colId xmlns:a16="http://schemas.microsoft.com/office/drawing/2014/main" val="20001"/>
                    </a:ext>
                  </a:extLst>
                </a:gridCol>
                <a:gridCol w="5808082">
                  <a:extLst>
                    <a:ext uri="{9D8B030D-6E8A-4147-A177-3AD203B41FA5}">
                      <a16:colId xmlns:a16="http://schemas.microsoft.com/office/drawing/2014/main" val="20002"/>
                    </a:ext>
                  </a:extLst>
                </a:gridCol>
                <a:gridCol w="2300350">
                  <a:extLst>
                    <a:ext uri="{9D8B030D-6E8A-4147-A177-3AD203B41FA5}">
                      <a16:colId xmlns:a16="http://schemas.microsoft.com/office/drawing/2014/main" val="20003"/>
                    </a:ext>
                  </a:extLst>
                </a:gridCol>
              </a:tblGrid>
              <a:tr h="386778">
                <a:tc>
                  <a:txBody>
                    <a:bodyPr/>
                    <a:lstStyle/>
                    <a:p>
                      <a:pPr marL="0" marR="0">
                        <a:lnSpc>
                          <a:spcPct val="107000"/>
                        </a:lnSpc>
                        <a:spcBef>
                          <a:spcPts val="0"/>
                        </a:spcBef>
                        <a:spcAft>
                          <a:spcPts val="80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900" dirty="0">
                          <a:ln>
                            <a:noFill/>
                          </a:ln>
                          <a:effectLst/>
                        </a:rPr>
                        <a:t>S. No.</a:t>
                      </a:r>
                      <a:endParaRPr lang="en-US" sz="800" dirty="0">
                        <a:ln>
                          <a:noFill/>
                        </a:ln>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alpha val="63000"/>
                      </a:schemeClr>
                    </a:solidFill>
                  </a:tcPr>
                </a:tc>
                <a:tc>
                  <a:txBody>
                    <a:bodyPr/>
                    <a:lstStyle/>
                    <a:p>
                      <a:pPr marL="0" marR="0" algn="ctr">
                        <a:lnSpc>
                          <a:spcPct val="107000"/>
                        </a:lnSpc>
                        <a:spcBef>
                          <a:spcPts val="0"/>
                        </a:spcBef>
                        <a:spcAft>
                          <a:spcPts val="800"/>
                        </a:spcAft>
                      </a:pPr>
                      <a:r>
                        <a:rPr lang="en-US" sz="1600" dirty="0">
                          <a:ln>
                            <a:noFill/>
                          </a:ln>
                          <a:effectLst/>
                          <a:latin typeface="Times New Roman" panose="02020603050405020304" pitchFamily="18" charset="0"/>
                          <a:cs typeface="Times New Roman" panose="02020603050405020304" pitchFamily="18" charset="0"/>
                        </a:rPr>
                        <a:t>Name</a:t>
                      </a:r>
                      <a:endParaRPr lang="en-US" sz="1600" dirty="0">
                        <a:ln>
                          <a:noFill/>
                        </a:ln>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alpha val="63000"/>
                      </a:schemeClr>
                    </a:solidFill>
                  </a:tcPr>
                </a:tc>
                <a:tc>
                  <a:txBody>
                    <a:bodyPr/>
                    <a:lstStyle/>
                    <a:p>
                      <a:pPr marL="0" marR="0" algn="ctr">
                        <a:lnSpc>
                          <a:spcPct val="107000"/>
                        </a:lnSpc>
                        <a:spcBef>
                          <a:spcPts val="0"/>
                        </a:spcBef>
                        <a:spcAft>
                          <a:spcPts val="800"/>
                        </a:spcAft>
                      </a:pPr>
                      <a:r>
                        <a:rPr lang="en-US" sz="1600">
                          <a:ln>
                            <a:noFill/>
                          </a:ln>
                          <a:effectLst/>
                          <a:latin typeface="Times New Roman" panose="02020603050405020304" pitchFamily="18" charset="0"/>
                          <a:cs typeface="Times New Roman" panose="02020603050405020304" pitchFamily="18" charset="0"/>
                        </a:rPr>
                        <a:t>Designation</a:t>
                      </a:r>
                      <a:endParaRPr lang="en-US" sz="1600">
                        <a:ln>
                          <a:noFill/>
                        </a:ln>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alpha val="63000"/>
                      </a:schemeClr>
                    </a:solidFill>
                  </a:tcPr>
                </a:tc>
                <a:extLst>
                  <a:ext uri="{0D108BD9-81ED-4DB2-BD59-A6C34878D82A}">
                    <a16:rowId xmlns:a16="http://schemas.microsoft.com/office/drawing/2014/main" val="10000"/>
                  </a:ext>
                </a:extLst>
              </a:tr>
              <a:tr h="778489">
                <a:tc gridSpan="2">
                  <a:txBody>
                    <a:bodyPr/>
                    <a:lstStyle/>
                    <a:p>
                      <a:pPr marL="0" marR="0" algn="ctr">
                        <a:lnSpc>
                          <a:spcPct val="107000"/>
                        </a:lnSpc>
                        <a:spcBef>
                          <a:spcPts val="0"/>
                        </a:spcBef>
                        <a:spcAft>
                          <a:spcPts val="800"/>
                        </a:spcAft>
                      </a:pPr>
                      <a:r>
                        <a:rPr lang="en-US" sz="900">
                          <a:ln>
                            <a:noFill/>
                          </a:ln>
                          <a:effectLst/>
                        </a:rPr>
                        <a:t>1</a:t>
                      </a:r>
                      <a:endParaRPr lang="en-US" sz="800">
                        <a:ln>
                          <a:noFill/>
                        </a:ln>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alpha val="63000"/>
                      </a:schemeClr>
                    </a:solidFill>
                  </a:tcPr>
                </a:tc>
                <a:tc hMerge="1">
                  <a:txBody>
                    <a:bodyPr/>
                    <a:lstStyle/>
                    <a:p>
                      <a:endParaRPr lang="en-US"/>
                    </a:p>
                  </a:txBody>
                  <a:tcPr/>
                </a:tc>
                <a:tc>
                  <a:txBody>
                    <a:bodyPr/>
                    <a:lstStyle/>
                    <a:p>
                      <a:pPr marL="0" marR="0" algn="ctr">
                        <a:lnSpc>
                          <a:spcPct val="107000"/>
                        </a:lnSpc>
                        <a:spcBef>
                          <a:spcPts val="0"/>
                        </a:spcBef>
                        <a:spcAft>
                          <a:spcPts val="800"/>
                        </a:spcAft>
                      </a:pPr>
                      <a:r>
                        <a:rPr lang="en-US" sz="1600" dirty="0">
                          <a:ln>
                            <a:noFill/>
                          </a:ln>
                          <a:effectLst/>
                          <a:latin typeface="Times New Roman" panose="02020603050405020304" pitchFamily="18" charset="0"/>
                          <a:cs typeface="Times New Roman" panose="02020603050405020304" pitchFamily="18" charset="0"/>
                        </a:rPr>
                        <a:t>Prof.(Dr.) </a:t>
                      </a:r>
                      <a:r>
                        <a:rPr lang="en-US" sz="1600" dirty="0" err="1">
                          <a:ln>
                            <a:noFill/>
                          </a:ln>
                          <a:effectLst/>
                          <a:latin typeface="Times New Roman" panose="02020603050405020304" pitchFamily="18" charset="0"/>
                          <a:cs typeface="Times New Roman" panose="02020603050405020304" pitchFamily="18" charset="0"/>
                        </a:rPr>
                        <a:t>Raghuvir</a:t>
                      </a:r>
                      <a:r>
                        <a:rPr lang="en-US" sz="1600" dirty="0">
                          <a:ln>
                            <a:noFill/>
                          </a:ln>
                          <a:effectLst/>
                          <a:latin typeface="Times New Roman" panose="02020603050405020304" pitchFamily="18" charset="0"/>
                          <a:cs typeface="Times New Roman" panose="02020603050405020304" pitchFamily="18" charset="0"/>
                        </a:rPr>
                        <a:t> Singh</a:t>
                      </a:r>
                      <a:br>
                        <a:rPr lang="en-US" sz="1600" dirty="0">
                          <a:ln>
                            <a:noFill/>
                          </a:ln>
                          <a:effectLst/>
                          <a:latin typeface="Times New Roman" panose="02020603050405020304" pitchFamily="18" charset="0"/>
                          <a:cs typeface="Times New Roman" panose="02020603050405020304" pitchFamily="18" charset="0"/>
                        </a:rPr>
                      </a:br>
                      <a:r>
                        <a:rPr lang="en-US" sz="1600" dirty="0">
                          <a:ln>
                            <a:noFill/>
                          </a:ln>
                          <a:effectLst/>
                          <a:latin typeface="Times New Roman" panose="02020603050405020304" pitchFamily="18" charset="0"/>
                          <a:cs typeface="Times New Roman" panose="02020603050405020304" pitchFamily="18" charset="0"/>
                        </a:rPr>
                        <a:t>Vice-Chancellor</a:t>
                      </a:r>
                      <a:br>
                        <a:rPr lang="en-US" sz="1600" dirty="0">
                          <a:ln>
                            <a:noFill/>
                          </a:ln>
                          <a:effectLst/>
                          <a:latin typeface="Times New Roman" panose="02020603050405020304" pitchFamily="18" charset="0"/>
                          <a:cs typeface="Times New Roman" panose="02020603050405020304" pitchFamily="18" charset="0"/>
                        </a:rPr>
                      </a:br>
                      <a:r>
                        <a:rPr lang="en-US" sz="1600" dirty="0">
                          <a:ln>
                            <a:noFill/>
                          </a:ln>
                          <a:effectLst/>
                          <a:latin typeface="Times New Roman" panose="02020603050405020304" pitchFamily="18" charset="0"/>
                          <a:cs typeface="Times New Roman" panose="02020603050405020304" pitchFamily="18" charset="0"/>
                        </a:rPr>
                        <a:t>K R Mangalam University</a:t>
                      </a:r>
                      <a:endParaRPr lang="en-US" sz="1600" dirty="0">
                        <a:ln>
                          <a:noFill/>
                        </a:ln>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alpha val="63000"/>
                      </a:schemeClr>
                    </a:solidFill>
                  </a:tcPr>
                </a:tc>
                <a:tc>
                  <a:txBody>
                    <a:bodyPr/>
                    <a:lstStyle/>
                    <a:p>
                      <a:pPr marL="0" marR="0" algn="ctr">
                        <a:lnSpc>
                          <a:spcPct val="107000"/>
                        </a:lnSpc>
                        <a:spcBef>
                          <a:spcPts val="0"/>
                        </a:spcBef>
                        <a:spcAft>
                          <a:spcPts val="800"/>
                        </a:spcAft>
                      </a:pPr>
                      <a:r>
                        <a:rPr lang="en-US" sz="1600">
                          <a:ln>
                            <a:noFill/>
                          </a:ln>
                          <a:effectLst/>
                          <a:latin typeface="Times New Roman" panose="02020603050405020304" pitchFamily="18" charset="0"/>
                          <a:cs typeface="Times New Roman" panose="02020603050405020304" pitchFamily="18" charset="0"/>
                        </a:rPr>
                        <a:t>Chairperson</a:t>
                      </a:r>
                      <a:endParaRPr lang="en-US" sz="1600">
                        <a:ln>
                          <a:noFill/>
                        </a:ln>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alpha val="63000"/>
                      </a:schemeClr>
                    </a:solidFill>
                  </a:tcPr>
                </a:tc>
                <a:extLst>
                  <a:ext uri="{0D108BD9-81ED-4DB2-BD59-A6C34878D82A}">
                    <a16:rowId xmlns:a16="http://schemas.microsoft.com/office/drawing/2014/main" val="10001"/>
                  </a:ext>
                </a:extLst>
              </a:tr>
              <a:tr h="247566">
                <a:tc gridSpan="2">
                  <a:txBody>
                    <a:bodyPr/>
                    <a:lstStyle/>
                    <a:p>
                      <a:pPr marL="0" marR="0" algn="ctr">
                        <a:lnSpc>
                          <a:spcPct val="107000"/>
                        </a:lnSpc>
                        <a:spcBef>
                          <a:spcPts val="0"/>
                        </a:spcBef>
                        <a:spcAft>
                          <a:spcPts val="800"/>
                        </a:spcAft>
                      </a:pPr>
                      <a:r>
                        <a:rPr lang="en-US" sz="900">
                          <a:ln>
                            <a:noFill/>
                          </a:ln>
                          <a:effectLst/>
                        </a:rPr>
                        <a:t>2</a:t>
                      </a:r>
                      <a:endParaRPr lang="en-US" sz="800">
                        <a:ln>
                          <a:noFill/>
                        </a:ln>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alpha val="63000"/>
                      </a:schemeClr>
                    </a:solidFill>
                  </a:tcPr>
                </a:tc>
                <a:tc hMerge="1">
                  <a:txBody>
                    <a:bodyPr/>
                    <a:lstStyle/>
                    <a:p>
                      <a:endParaRPr lang="en-US"/>
                    </a:p>
                  </a:txBody>
                  <a:tcPr/>
                </a:tc>
                <a:tc>
                  <a:txBody>
                    <a:bodyPr/>
                    <a:lstStyle/>
                    <a:p>
                      <a:pPr marL="0" marR="0" algn="ctr">
                        <a:lnSpc>
                          <a:spcPct val="107000"/>
                        </a:lnSpc>
                        <a:spcBef>
                          <a:spcPts val="0"/>
                        </a:spcBef>
                        <a:spcAft>
                          <a:spcPts val="800"/>
                        </a:spcAft>
                      </a:pPr>
                      <a:r>
                        <a:rPr lang="en-US" sz="1600" dirty="0" err="1">
                          <a:ln>
                            <a:noFill/>
                          </a:ln>
                          <a:effectLst/>
                          <a:latin typeface="Times New Roman" panose="02020603050405020304" pitchFamily="18" charset="0"/>
                          <a:cs typeface="Times New Roman" panose="02020603050405020304" pitchFamily="18" charset="0"/>
                        </a:rPr>
                        <a:t>Dr</a:t>
                      </a:r>
                      <a:r>
                        <a:rPr lang="en-US" sz="1600" dirty="0">
                          <a:ln>
                            <a:noFill/>
                          </a:ln>
                          <a:effectLst/>
                          <a:latin typeface="Times New Roman" panose="02020603050405020304" pitchFamily="18" charset="0"/>
                          <a:cs typeface="Times New Roman" panose="02020603050405020304" pitchFamily="18" charset="0"/>
                        </a:rPr>
                        <a:t> </a:t>
                      </a:r>
                      <a:r>
                        <a:rPr lang="en-US" sz="1600" dirty="0" err="1">
                          <a:ln>
                            <a:noFill/>
                          </a:ln>
                          <a:effectLst/>
                          <a:latin typeface="Times New Roman" panose="02020603050405020304" pitchFamily="18" charset="0"/>
                          <a:cs typeface="Times New Roman" panose="02020603050405020304" pitchFamily="18" charset="0"/>
                        </a:rPr>
                        <a:t>Anjana</a:t>
                      </a:r>
                      <a:r>
                        <a:rPr lang="en-US" sz="1600" dirty="0">
                          <a:ln>
                            <a:noFill/>
                          </a:ln>
                          <a:effectLst/>
                          <a:latin typeface="Times New Roman" panose="02020603050405020304" pitchFamily="18" charset="0"/>
                          <a:cs typeface="Times New Roman" panose="02020603050405020304" pitchFamily="18" charset="0"/>
                        </a:rPr>
                        <a:t> Singh – Dean Student Welfare </a:t>
                      </a:r>
                      <a:endParaRPr lang="en-US" sz="1600" dirty="0">
                        <a:ln>
                          <a:noFill/>
                        </a:ln>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alpha val="63000"/>
                      </a:schemeClr>
                    </a:solidFill>
                  </a:tcPr>
                </a:tc>
                <a:tc>
                  <a:txBody>
                    <a:bodyPr/>
                    <a:lstStyle/>
                    <a:p>
                      <a:pPr marL="0" marR="0" algn="ctr">
                        <a:lnSpc>
                          <a:spcPct val="107000"/>
                        </a:lnSpc>
                        <a:spcBef>
                          <a:spcPts val="0"/>
                        </a:spcBef>
                        <a:spcAft>
                          <a:spcPts val="800"/>
                        </a:spcAft>
                      </a:pPr>
                      <a:r>
                        <a:rPr lang="en-US" sz="1600">
                          <a:ln>
                            <a:noFill/>
                          </a:ln>
                          <a:effectLst/>
                          <a:latin typeface="Times New Roman" panose="02020603050405020304" pitchFamily="18" charset="0"/>
                          <a:cs typeface="Times New Roman" panose="02020603050405020304" pitchFamily="18" charset="0"/>
                        </a:rPr>
                        <a:t>Member</a:t>
                      </a:r>
                      <a:endParaRPr lang="en-US" sz="1600">
                        <a:ln>
                          <a:noFill/>
                        </a:ln>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alpha val="63000"/>
                      </a:schemeClr>
                    </a:solidFill>
                  </a:tcPr>
                </a:tc>
                <a:extLst>
                  <a:ext uri="{0D108BD9-81ED-4DB2-BD59-A6C34878D82A}">
                    <a16:rowId xmlns:a16="http://schemas.microsoft.com/office/drawing/2014/main" val="10002"/>
                  </a:ext>
                </a:extLst>
              </a:tr>
              <a:tr h="778489">
                <a:tc gridSpan="2">
                  <a:txBody>
                    <a:bodyPr/>
                    <a:lstStyle/>
                    <a:p>
                      <a:pPr marL="0" marR="0" algn="ctr">
                        <a:lnSpc>
                          <a:spcPct val="107000"/>
                        </a:lnSpc>
                        <a:spcBef>
                          <a:spcPts val="0"/>
                        </a:spcBef>
                        <a:spcAft>
                          <a:spcPts val="800"/>
                        </a:spcAft>
                      </a:pPr>
                      <a:r>
                        <a:rPr lang="en-US" sz="900">
                          <a:ln>
                            <a:noFill/>
                          </a:ln>
                          <a:effectLst/>
                        </a:rPr>
                        <a:t>3</a:t>
                      </a:r>
                      <a:endParaRPr lang="en-US" sz="800">
                        <a:ln>
                          <a:noFill/>
                        </a:ln>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alpha val="63000"/>
                      </a:schemeClr>
                    </a:solidFill>
                  </a:tcPr>
                </a:tc>
                <a:tc hMerge="1">
                  <a:txBody>
                    <a:bodyPr/>
                    <a:lstStyle/>
                    <a:p>
                      <a:endParaRPr lang="en-US"/>
                    </a:p>
                  </a:txBody>
                  <a:tcPr/>
                </a:tc>
                <a:tc>
                  <a:txBody>
                    <a:bodyPr/>
                    <a:lstStyle/>
                    <a:p>
                      <a:pPr marL="0" marR="0" algn="ctr">
                        <a:lnSpc>
                          <a:spcPct val="107000"/>
                        </a:lnSpc>
                        <a:spcBef>
                          <a:spcPts val="0"/>
                        </a:spcBef>
                        <a:spcAft>
                          <a:spcPts val="0"/>
                        </a:spcAft>
                      </a:pPr>
                      <a:r>
                        <a:rPr lang="en-US" sz="1600" dirty="0">
                          <a:ln>
                            <a:noFill/>
                          </a:ln>
                          <a:effectLst/>
                          <a:latin typeface="Times New Roman" panose="02020603050405020304" pitchFamily="18" charset="0"/>
                          <a:cs typeface="Times New Roman" panose="02020603050405020304" pitchFamily="18" charset="0"/>
                        </a:rPr>
                        <a:t>Dr. Rahul Sharma</a:t>
                      </a:r>
                    </a:p>
                    <a:p>
                      <a:pPr marL="0" marR="0" algn="ctr">
                        <a:lnSpc>
                          <a:spcPct val="107000"/>
                        </a:lnSpc>
                        <a:spcBef>
                          <a:spcPts val="0"/>
                        </a:spcBef>
                        <a:spcAft>
                          <a:spcPts val="0"/>
                        </a:spcAft>
                      </a:pPr>
                      <a:r>
                        <a:rPr lang="en-US" sz="1600" dirty="0">
                          <a:ln>
                            <a:noFill/>
                          </a:ln>
                          <a:effectLst/>
                          <a:latin typeface="Times New Roman" panose="02020603050405020304" pitchFamily="18" charset="0"/>
                          <a:cs typeface="Times New Roman" panose="02020603050405020304" pitchFamily="18" charset="0"/>
                        </a:rPr>
                        <a:t>Registrar</a:t>
                      </a:r>
                      <a:br>
                        <a:rPr lang="en-US" sz="1600" dirty="0">
                          <a:ln>
                            <a:noFill/>
                          </a:ln>
                          <a:effectLst/>
                          <a:latin typeface="Times New Roman" panose="02020603050405020304" pitchFamily="18" charset="0"/>
                          <a:cs typeface="Times New Roman" panose="02020603050405020304" pitchFamily="18" charset="0"/>
                        </a:rPr>
                      </a:br>
                      <a:r>
                        <a:rPr lang="en-US" sz="1600" dirty="0">
                          <a:ln>
                            <a:noFill/>
                          </a:ln>
                          <a:effectLst/>
                          <a:latin typeface="Times New Roman" panose="02020603050405020304" pitchFamily="18" charset="0"/>
                          <a:cs typeface="Times New Roman" panose="02020603050405020304" pitchFamily="18" charset="0"/>
                        </a:rPr>
                        <a:t>K R Mangalam University</a:t>
                      </a:r>
                      <a:endParaRPr lang="en-US" sz="1600" dirty="0">
                        <a:ln>
                          <a:noFill/>
                        </a:ln>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alpha val="63000"/>
                      </a:schemeClr>
                    </a:solidFill>
                  </a:tcPr>
                </a:tc>
                <a:tc>
                  <a:txBody>
                    <a:bodyPr/>
                    <a:lstStyle/>
                    <a:p>
                      <a:pPr marL="0" marR="0" algn="ctr">
                        <a:lnSpc>
                          <a:spcPct val="107000"/>
                        </a:lnSpc>
                        <a:spcBef>
                          <a:spcPts val="0"/>
                        </a:spcBef>
                        <a:spcAft>
                          <a:spcPts val="800"/>
                        </a:spcAft>
                      </a:pPr>
                      <a:r>
                        <a:rPr lang="en-US" sz="1600" dirty="0">
                          <a:ln>
                            <a:noFill/>
                          </a:ln>
                          <a:effectLst/>
                          <a:latin typeface="Times New Roman" panose="02020603050405020304" pitchFamily="18" charset="0"/>
                          <a:cs typeface="Times New Roman" panose="02020603050405020304" pitchFamily="18" charset="0"/>
                        </a:rPr>
                        <a:t>Member</a:t>
                      </a:r>
                      <a:endParaRPr lang="en-US" sz="1600" dirty="0">
                        <a:ln>
                          <a:noFill/>
                        </a:ln>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alpha val="63000"/>
                      </a:schemeClr>
                    </a:solidFill>
                  </a:tcPr>
                </a:tc>
                <a:extLst>
                  <a:ext uri="{0D108BD9-81ED-4DB2-BD59-A6C34878D82A}">
                    <a16:rowId xmlns:a16="http://schemas.microsoft.com/office/drawing/2014/main" val="10003"/>
                  </a:ext>
                </a:extLst>
              </a:tr>
              <a:tr h="336013">
                <a:tc gridSpan="2">
                  <a:txBody>
                    <a:bodyPr/>
                    <a:lstStyle/>
                    <a:p>
                      <a:pPr marL="0" marR="0" algn="ctr">
                        <a:lnSpc>
                          <a:spcPct val="107000"/>
                        </a:lnSpc>
                        <a:spcBef>
                          <a:spcPts val="0"/>
                        </a:spcBef>
                        <a:spcAft>
                          <a:spcPts val="800"/>
                        </a:spcAft>
                      </a:pPr>
                      <a:r>
                        <a:rPr lang="en-US" sz="900">
                          <a:ln>
                            <a:noFill/>
                          </a:ln>
                          <a:effectLst/>
                        </a:rPr>
                        <a:t>4</a:t>
                      </a:r>
                      <a:endParaRPr lang="en-US" sz="800">
                        <a:ln>
                          <a:noFill/>
                        </a:ln>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alpha val="63000"/>
                      </a:schemeClr>
                    </a:solidFill>
                  </a:tcPr>
                </a:tc>
                <a:tc hMerge="1">
                  <a:txBody>
                    <a:bodyPr/>
                    <a:lstStyle/>
                    <a:p>
                      <a:endParaRPr lang="en-US"/>
                    </a:p>
                  </a:txBody>
                  <a:tcPr/>
                </a:tc>
                <a:tc>
                  <a:txBody>
                    <a:bodyPr/>
                    <a:lstStyle/>
                    <a:p>
                      <a:pPr marL="0" marR="0" algn="ctr">
                        <a:lnSpc>
                          <a:spcPct val="107000"/>
                        </a:lnSpc>
                        <a:spcBef>
                          <a:spcPts val="0"/>
                        </a:spcBef>
                        <a:spcAft>
                          <a:spcPts val="800"/>
                        </a:spcAft>
                      </a:pPr>
                      <a:r>
                        <a:rPr lang="en-US" sz="1600" dirty="0">
                          <a:ln>
                            <a:noFill/>
                          </a:ln>
                          <a:effectLst/>
                          <a:latin typeface="Times New Roman" panose="02020603050405020304" pitchFamily="18" charset="0"/>
                          <a:cs typeface="Times New Roman" panose="02020603050405020304" pitchFamily="18" charset="0"/>
                        </a:rPr>
                        <a:t>Mr. </a:t>
                      </a:r>
                      <a:r>
                        <a:rPr lang="en-US" sz="1600" dirty="0" err="1">
                          <a:ln>
                            <a:noFill/>
                          </a:ln>
                          <a:effectLst/>
                          <a:latin typeface="Times New Roman" panose="02020603050405020304" pitchFamily="18" charset="0"/>
                          <a:cs typeface="Times New Roman" panose="02020603050405020304" pitchFamily="18" charset="0"/>
                        </a:rPr>
                        <a:t>Rohit</a:t>
                      </a:r>
                      <a:r>
                        <a:rPr lang="en-US" sz="1600" dirty="0">
                          <a:ln>
                            <a:noFill/>
                          </a:ln>
                          <a:effectLst/>
                          <a:latin typeface="Times New Roman" panose="02020603050405020304" pitchFamily="18" charset="0"/>
                          <a:cs typeface="Times New Roman" panose="02020603050405020304" pitchFamily="18" charset="0"/>
                        </a:rPr>
                        <a:t> Sharma, Camp Director, Haryana State Branch, Chandigarh</a:t>
                      </a:r>
                      <a:endParaRPr lang="en-US" sz="1600" dirty="0">
                        <a:ln>
                          <a:noFill/>
                        </a:ln>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alpha val="63000"/>
                      </a:schemeClr>
                    </a:solidFill>
                  </a:tcPr>
                </a:tc>
                <a:tc>
                  <a:txBody>
                    <a:bodyPr/>
                    <a:lstStyle/>
                    <a:p>
                      <a:pPr marL="0" marR="0" algn="ctr">
                        <a:lnSpc>
                          <a:spcPct val="107000"/>
                        </a:lnSpc>
                        <a:spcBef>
                          <a:spcPts val="0"/>
                        </a:spcBef>
                        <a:spcAft>
                          <a:spcPts val="800"/>
                        </a:spcAft>
                      </a:pPr>
                      <a:r>
                        <a:rPr lang="en-US" sz="1600">
                          <a:ln>
                            <a:noFill/>
                          </a:ln>
                          <a:effectLst/>
                          <a:latin typeface="Times New Roman" panose="02020603050405020304" pitchFamily="18" charset="0"/>
                          <a:cs typeface="Times New Roman" panose="02020603050405020304" pitchFamily="18" charset="0"/>
                        </a:rPr>
                        <a:t>Member</a:t>
                      </a:r>
                      <a:endParaRPr lang="en-US" sz="1600">
                        <a:ln>
                          <a:noFill/>
                        </a:ln>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alpha val="63000"/>
                      </a:schemeClr>
                    </a:solidFill>
                  </a:tcPr>
                </a:tc>
                <a:extLst>
                  <a:ext uri="{0D108BD9-81ED-4DB2-BD59-A6C34878D82A}">
                    <a16:rowId xmlns:a16="http://schemas.microsoft.com/office/drawing/2014/main" val="10004"/>
                  </a:ext>
                </a:extLst>
              </a:tr>
              <a:tr h="332112">
                <a:tc gridSpan="2">
                  <a:txBody>
                    <a:bodyPr/>
                    <a:lstStyle/>
                    <a:p>
                      <a:pPr marL="0" marR="0" algn="ctr">
                        <a:lnSpc>
                          <a:spcPct val="107000"/>
                        </a:lnSpc>
                        <a:spcBef>
                          <a:spcPts val="0"/>
                        </a:spcBef>
                        <a:spcAft>
                          <a:spcPts val="800"/>
                        </a:spcAft>
                      </a:pPr>
                      <a:r>
                        <a:rPr lang="en-US" sz="900">
                          <a:ln>
                            <a:noFill/>
                          </a:ln>
                          <a:effectLst/>
                        </a:rPr>
                        <a:t>5</a:t>
                      </a:r>
                      <a:endParaRPr lang="en-US" sz="800">
                        <a:ln>
                          <a:noFill/>
                        </a:ln>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alpha val="63000"/>
                      </a:schemeClr>
                    </a:solidFill>
                  </a:tcPr>
                </a:tc>
                <a:tc hMerge="1">
                  <a:txBody>
                    <a:bodyPr/>
                    <a:lstStyle/>
                    <a:p>
                      <a:endParaRPr lang="en-US"/>
                    </a:p>
                  </a:txBody>
                  <a:tcPr/>
                </a:tc>
                <a:tc>
                  <a:txBody>
                    <a:bodyPr/>
                    <a:lstStyle/>
                    <a:p>
                      <a:pPr marL="0" marR="0" algn="ctr">
                        <a:lnSpc>
                          <a:spcPct val="107000"/>
                        </a:lnSpc>
                        <a:spcBef>
                          <a:spcPts val="0"/>
                        </a:spcBef>
                        <a:spcAft>
                          <a:spcPts val="800"/>
                        </a:spcAft>
                      </a:pPr>
                      <a:r>
                        <a:rPr lang="en-US" sz="1600" dirty="0">
                          <a:ln>
                            <a:noFill/>
                          </a:ln>
                          <a:effectLst/>
                          <a:latin typeface="Times New Roman" panose="02020603050405020304" pitchFamily="18" charset="0"/>
                          <a:cs typeface="Times New Roman" panose="02020603050405020304" pitchFamily="18" charset="0"/>
                        </a:rPr>
                        <a:t>Mr. </a:t>
                      </a:r>
                      <a:r>
                        <a:rPr lang="en-US" sz="1600" dirty="0" err="1">
                          <a:ln>
                            <a:noFill/>
                          </a:ln>
                          <a:effectLst/>
                          <a:latin typeface="Times New Roman" panose="02020603050405020304" pitchFamily="18" charset="0"/>
                          <a:cs typeface="Times New Roman" panose="02020603050405020304" pitchFamily="18" charset="0"/>
                        </a:rPr>
                        <a:t>Vikas</a:t>
                      </a:r>
                      <a:r>
                        <a:rPr lang="en-US" sz="1600" dirty="0">
                          <a:ln>
                            <a:noFill/>
                          </a:ln>
                          <a:effectLst/>
                          <a:latin typeface="Times New Roman" panose="02020603050405020304" pitchFamily="18" charset="0"/>
                          <a:cs typeface="Times New Roman" panose="02020603050405020304" pitchFamily="18" charset="0"/>
                        </a:rPr>
                        <a:t> Kumar, District Red Cross Branch, Gurugram</a:t>
                      </a:r>
                      <a:endParaRPr lang="en-US" sz="1600" dirty="0">
                        <a:ln>
                          <a:noFill/>
                        </a:ln>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alpha val="63000"/>
                      </a:schemeClr>
                    </a:solidFill>
                  </a:tcPr>
                </a:tc>
                <a:tc>
                  <a:txBody>
                    <a:bodyPr/>
                    <a:lstStyle/>
                    <a:p>
                      <a:pPr marL="0" marR="0" algn="ctr">
                        <a:lnSpc>
                          <a:spcPct val="107000"/>
                        </a:lnSpc>
                        <a:spcBef>
                          <a:spcPts val="0"/>
                        </a:spcBef>
                        <a:spcAft>
                          <a:spcPts val="800"/>
                        </a:spcAft>
                      </a:pPr>
                      <a:r>
                        <a:rPr lang="en-US" sz="1600" dirty="0">
                          <a:ln>
                            <a:noFill/>
                          </a:ln>
                          <a:effectLst/>
                          <a:latin typeface="Times New Roman" panose="02020603050405020304" pitchFamily="18" charset="0"/>
                          <a:cs typeface="Times New Roman" panose="02020603050405020304" pitchFamily="18" charset="0"/>
                        </a:rPr>
                        <a:t>Member</a:t>
                      </a:r>
                      <a:endParaRPr lang="en-US" sz="1600" dirty="0">
                        <a:ln>
                          <a:noFill/>
                        </a:ln>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alpha val="63000"/>
                      </a:schemeClr>
                    </a:solidFill>
                  </a:tcPr>
                </a:tc>
                <a:extLst>
                  <a:ext uri="{0D108BD9-81ED-4DB2-BD59-A6C34878D82A}">
                    <a16:rowId xmlns:a16="http://schemas.microsoft.com/office/drawing/2014/main" val="10005"/>
                  </a:ext>
                </a:extLst>
              </a:tr>
              <a:tr h="247566">
                <a:tc gridSpan="2">
                  <a:txBody>
                    <a:bodyPr/>
                    <a:lstStyle/>
                    <a:p>
                      <a:pPr marL="0" marR="0" algn="ctr">
                        <a:lnSpc>
                          <a:spcPct val="107000"/>
                        </a:lnSpc>
                        <a:spcBef>
                          <a:spcPts val="0"/>
                        </a:spcBef>
                        <a:spcAft>
                          <a:spcPts val="800"/>
                        </a:spcAft>
                      </a:pPr>
                      <a:r>
                        <a:rPr lang="en-US" sz="900">
                          <a:ln>
                            <a:noFill/>
                          </a:ln>
                          <a:effectLst/>
                        </a:rPr>
                        <a:t>6</a:t>
                      </a:r>
                      <a:endParaRPr lang="en-US" sz="800">
                        <a:ln>
                          <a:noFill/>
                        </a:ln>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alpha val="63000"/>
                      </a:schemeClr>
                    </a:solidFill>
                  </a:tcPr>
                </a:tc>
                <a:tc hMerge="1">
                  <a:txBody>
                    <a:bodyPr/>
                    <a:lstStyle/>
                    <a:p>
                      <a:endParaRPr lang="en-US"/>
                    </a:p>
                  </a:txBody>
                  <a:tcPr/>
                </a:tc>
                <a:tc>
                  <a:txBody>
                    <a:bodyPr/>
                    <a:lstStyle/>
                    <a:p>
                      <a:pPr marL="0" marR="0" algn="ctr">
                        <a:lnSpc>
                          <a:spcPct val="107000"/>
                        </a:lnSpc>
                        <a:spcBef>
                          <a:spcPts val="0"/>
                        </a:spcBef>
                        <a:spcAft>
                          <a:spcPts val="800"/>
                        </a:spcAft>
                      </a:pPr>
                      <a:r>
                        <a:rPr lang="en-US" sz="1600" dirty="0">
                          <a:ln>
                            <a:noFill/>
                          </a:ln>
                          <a:effectLst/>
                          <a:latin typeface="Times New Roman" panose="02020603050405020304" pitchFamily="18" charset="0"/>
                          <a:cs typeface="Times New Roman" panose="02020603050405020304" pitchFamily="18" charset="0"/>
                        </a:rPr>
                        <a:t> Dr. </a:t>
                      </a:r>
                      <a:r>
                        <a:rPr lang="en-US" sz="1600" dirty="0" err="1">
                          <a:ln>
                            <a:noFill/>
                          </a:ln>
                          <a:effectLst/>
                          <a:latin typeface="Times New Roman" panose="02020603050405020304" pitchFamily="18" charset="0"/>
                          <a:cs typeface="Times New Roman" panose="02020603050405020304" pitchFamily="18" charset="0"/>
                        </a:rPr>
                        <a:t>Nitin</a:t>
                      </a:r>
                      <a:r>
                        <a:rPr lang="en-US" sz="1600" dirty="0">
                          <a:ln>
                            <a:noFill/>
                          </a:ln>
                          <a:effectLst/>
                          <a:latin typeface="Times New Roman" panose="02020603050405020304" pitchFamily="18" charset="0"/>
                          <a:cs typeface="Times New Roman" panose="02020603050405020304" pitchFamily="18" charset="0"/>
                        </a:rPr>
                        <a:t> Tyagi, Program Counsellor</a:t>
                      </a:r>
                      <a:endParaRPr lang="en-US" sz="1600" dirty="0">
                        <a:ln>
                          <a:noFill/>
                        </a:ln>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alpha val="63000"/>
                      </a:schemeClr>
                    </a:solidFill>
                  </a:tcPr>
                </a:tc>
                <a:tc>
                  <a:txBody>
                    <a:bodyPr/>
                    <a:lstStyle/>
                    <a:p>
                      <a:pPr marL="0" marR="0" algn="ctr">
                        <a:lnSpc>
                          <a:spcPct val="107000"/>
                        </a:lnSpc>
                        <a:spcBef>
                          <a:spcPts val="0"/>
                        </a:spcBef>
                        <a:spcAft>
                          <a:spcPts val="800"/>
                        </a:spcAft>
                      </a:pPr>
                      <a:r>
                        <a:rPr lang="en-US" sz="1600">
                          <a:ln>
                            <a:noFill/>
                          </a:ln>
                          <a:effectLst/>
                          <a:latin typeface="Times New Roman" panose="02020603050405020304" pitchFamily="18" charset="0"/>
                          <a:cs typeface="Times New Roman" panose="02020603050405020304" pitchFamily="18" charset="0"/>
                        </a:rPr>
                        <a:t>Member</a:t>
                      </a:r>
                      <a:endParaRPr lang="en-US" sz="1600">
                        <a:ln>
                          <a:noFill/>
                        </a:ln>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alpha val="63000"/>
                      </a:schemeClr>
                    </a:solidFill>
                  </a:tcPr>
                </a:tc>
                <a:extLst>
                  <a:ext uri="{0D108BD9-81ED-4DB2-BD59-A6C34878D82A}">
                    <a16:rowId xmlns:a16="http://schemas.microsoft.com/office/drawing/2014/main" val="10006"/>
                  </a:ext>
                </a:extLst>
              </a:tr>
              <a:tr h="247566">
                <a:tc gridSpan="2">
                  <a:txBody>
                    <a:bodyPr/>
                    <a:lstStyle/>
                    <a:p>
                      <a:pPr marL="0" marR="0" algn="ctr">
                        <a:lnSpc>
                          <a:spcPct val="107000"/>
                        </a:lnSpc>
                        <a:spcBef>
                          <a:spcPts val="0"/>
                        </a:spcBef>
                        <a:spcAft>
                          <a:spcPts val="800"/>
                        </a:spcAft>
                      </a:pPr>
                      <a:r>
                        <a:rPr lang="en-US" sz="900">
                          <a:ln>
                            <a:noFill/>
                          </a:ln>
                          <a:effectLst/>
                        </a:rPr>
                        <a:t>7</a:t>
                      </a:r>
                      <a:endParaRPr lang="en-US" sz="800">
                        <a:ln>
                          <a:noFill/>
                        </a:ln>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alpha val="63000"/>
                      </a:schemeClr>
                    </a:solidFill>
                  </a:tcPr>
                </a:tc>
                <a:tc hMerge="1">
                  <a:txBody>
                    <a:bodyPr/>
                    <a:lstStyle/>
                    <a:p>
                      <a:endParaRPr lang="en-US"/>
                    </a:p>
                  </a:txBody>
                  <a:tcPr/>
                </a:tc>
                <a:tc>
                  <a:txBody>
                    <a:bodyPr/>
                    <a:lstStyle/>
                    <a:p>
                      <a:pPr marL="0" marR="0" algn="ctr">
                        <a:lnSpc>
                          <a:spcPct val="107000"/>
                        </a:lnSpc>
                        <a:spcBef>
                          <a:spcPts val="0"/>
                        </a:spcBef>
                        <a:spcAft>
                          <a:spcPts val="800"/>
                        </a:spcAft>
                      </a:pPr>
                      <a:r>
                        <a:rPr lang="en-US" sz="1600" dirty="0">
                          <a:ln>
                            <a:noFill/>
                          </a:ln>
                          <a:effectLst/>
                          <a:latin typeface="Times New Roman" panose="02020603050405020304" pitchFamily="18" charset="0"/>
                          <a:cs typeface="Times New Roman" panose="02020603050405020304" pitchFamily="18" charset="0"/>
                        </a:rPr>
                        <a:t>Dr. </a:t>
                      </a:r>
                      <a:r>
                        <a:rPr lang="en-US" sz="1600" dirty="0" err="1">
                          <a:ln>
                            <a:noFill/>
                          </a:ln>
                          <a:effectLst/>
                          <a:latin typeface="Times New Roman" panose="02020603050405020304" pitchFamily="18" charset="0"/>
                          <a:cs typeface="Times New Roman" panose="02020603050405020304" pitchFamily="18" charset="0"/>
                        </a:rPr>
                        <a:t>Shikha</a:t>
                      </a:r>
                      <a:r>
                        <a:rPr lang="en-US" sz="1600" dirty="0">
                          <a:ln>
                            <a:noFill/>
                          </a:ln>
                          <a:effectLst/>
                          <a:latin typeface="Times New Roman" panose="02020603050405020304" pitchFamily="18" charset="0"/>
                          <a:cs typeface="Times New Roman" panose="02020603050405020304" pitchFamily="18" charset="0"/>
                        </a:rPr>
                        <a:t> </a:t>
                      </a:r>
                      <a:r>
                        <a:rPr lang="en-US" sz="1600" dirty="0" err="1">
                          <a:ln>
                            <a:noFill/>
                          </a:ln>
                          <a:effectLst/>
                          <a:latin typeface="Times New Roman" panose="02020603050405020304" pitchFamily="18" charset="0"/>
                          <a:cs typeface="Times New Roman" panose="02020603050405020304" pitchFamily="18" charset="0"/>
                        </a:rPr>
                        <a:t>Dutt</a:t>
                      </a:r>
                      <a:r>
                        <a:rPr lang="en-US" sz="1600" dirty="0">
                          <a:ln>
                            <a:noFill/>
                          </a:ln>
                          <a:effectLst/>
                          <a:latin typeface="Times New Roman" panose="02020603050405020304" pitchFamily="18" charset="0"/>
                          <a:cs typeface="Times New Roman" panose="02020603050405020304" pitchFamily="18" charset="0"/>
                        </a:rPr>
                        <a:t> Sharma, SOHS</a:t>
                      </a:r>
                      <a:endParaRPr lang="en-US" sz="1600" dirty="0">
                        <a:ln>
                          <a:noFill/>
                        </a:ln>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alpha val="63000"/>
                      </a:schemeClr>
                    </a:solidFill>
                  </a:tcPr>
                </a:tc>
                <a:tc>
                  <a:txBody>
                    <a:bodyPr/>
                    <a:lstStyle/>
                    <a:p>
                      <a:pPr marL="0" marR="0" algn="ctr">
                        <a:lnSpc>
                          <a:spcPct val="107000"/>
                        </a:lnSpc>
                        <a:spcBef>
                          <a:spcPts val="0"/>
                        </a:spcBef>
                        <a:spcAft>
                          <a:spcPts val="800"/>
                        </a:spcAft>
                      </a:pPr>
                      <a:r>
                        <a:rPr lang="en-US" sz="1600" dirty="0">
                          <a:ln>
                            <a:noFill/>
                          </a:ln>
                          <a:effectLst/>
                          <a:latin typeface="Times New Roman" panose="02020603050405020304" pitchFamily="18" charset="0"/>
                          <a:cs typeface="Times New Roman" panose="02020603050405020304" pitchFamily="18" charset="0"/>
                        </a:rPr>
                        <a:t>Member</a:t>
                      </a:r>
                      <a:endParaRPr lang="en-US" sz="1600" dirty="0">
                        <a:ln>
                          <a:noFill/>
                        </a:ln>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alpha val="63000"/>
                      </a:schemeClr>
                    </a:solidFill>
                  </a:tcPr>
                </a:tc>
                <a:extLst>
                  <a:ext uri="{0D108BD9-81ED-4DB2-BD59-A6C34878D82A}">
                    <a16:rowId xmlns:a16="http://schemas.microsoft.com/office/drawing/2014/main" val="10007"/>
                  </a:ext>
                </a:extLst>
              </a:tr>
              <a:tr h="247566">
                <a:tc gridSpan="2">
                  <a:txBody>
                    <a:bodyPr/>
                    <a:lstStyle/>
                    <a:p>
                      <a:pPr marL="0" marR="0" algn="ctr">
                        <a:lnSpc>
                          <a:spcPct val="107000"/>
                        </a:lnSpc>
                        <a:spcBef>
                          <a:spcPts val="0"/>
                        </a:spcBef>
                        <a:spcAft>
                          <a:spcPts val="800"/>
                        </a:spcAft>
                      </a:pPr>
                      <a:r>
                        <a:rPr lang="en-US" sz="900">
                          <a:ln>
                            <a:noFill/>
                          </a:ln>
                          <a:effectLst/>
                        </a:rPr>
                        <a:t>8</a:t>
                      </a:r>
                      <a:endParaRPr lang="en-US" sz="800">
                        <a:ln>
                          <a:noFill/>
                        </a:ln>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alpha val="63000"/>
                      </a:schemeClr>
                    </a:solidFill>
                  </a:tcPr>
                </a:tc>
                <a:tc hMerge="1">
                  <a:txBody>
                    <a:bodyPr/>
                    <a:lstStyle/>
                    <a:p>
                      <a:endParaRPr lang="en-US"/>
                    </a:p>
                  </a:txBody>
                  <a:tcPr/>
                </a:tc>
                <a:tc>
                  <a:txBody>
                    <a:bodyPr/>
                    <a:lstStyle/>
                    <a:p>
                      <a:pPr marL="0" marR="0" algn="ctr">
                        <a:lnSpc>
                          <a:spcPct val="107000"/>
                        </a:lnSpc>
                        <a:spcBef>
                          <a:spcPts val="0"/>
                        </a:spcBef>
                        <a:spcAft>
                          <a:spcPts val="800"/>
                        </a:spcAft>
                      </a:pPr>
                      <a:r>
                        <a:rPr lang="en-US" sz="1600" dirty="0">
                          <a:ln>
                            <a:noFill/>
                          </a:ln>
                          <a:effectLst/>
                          <a:latin typeface="Times New Roman" panose="02020603050405020304" pitchFamily="18" charset="0"/>
                          <a:cs typeface="Times New Roman" panose="02020603050405020304" pitchFamily="18" charset="0"/>
                        </a:rPr>
                        <a:t> Ms. </a:t>
                      </a:r>
                      <a:r>
                        <a:rPr lang="en-US" sz="1600" dirty="0" err="1">
                          <a:ln>
                            <a:noFill/>
                          </a:ln>
                          <a:effectLst/>
                          <a:latin typeface="Times New Roman" panose="02020603050405020304" pitchFamily="18" charset="0"/>
                          <a:cs typeface="Times New Roman" panose="02020603050405020304" pitchFamily="18" charset="0"/>
                        </a:rPr>
                        <a:t>Shweta</a:t>
                      </a:r>
                      <a:r>
                        <a:rPr lang="en-US" sz="1600" dirty="0">
                          <a:ln>
                            <a:noFill/>
                          </a:ln>
                          <a:effectLst/>
                          <a:latin typeface="Times New Roman" panose="02020603050405020304" pitchFamily="18" charset="0"/>
                          <a:cs typeface="Times New Roman" panose="02020603050405020304" pitchFamily="18" charset="0"/>
                        </a:rPr>
                        <a:t> Kumar, SPRS</a:t>
                      </a:r>
                      <a:endParaRPr lang="en-US" sz="1600" dirty="0">
                        <a:ln>
                          <a:noFill/>
                        </a:ln>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alpha val="63000"/>
                      </a:schemeClr>
                    </a:solidFill>
                  </a:tcPr>
                </a:tc>
                <a:tc>
                  <a:txBody>
                    <a:bodyPr/>
                    <a:lstStyle/>
                    <a:p>
                      <a:pPr marL="0" marR="0" algn="ctr">
                        <a:lnSpc>
                          <a:spcPct val="107000"/>
                        </a:lnSpc>
                        <a:spcBef>
                          <a:spcPts val="0"/>
                        </a:spcBef>
                        <a:spcAft>
                          <a:spcPts val="800"/>
                        </a:spcAft>
                      </a:pPr>
                      <a:r>
                        <a:rPr lang="en-US" sz="1600">
                          <a:ln>
                            <a:noFill/>
                          </a:ln>
                          <a:effectLst/>
                          <a:latin typeface="Times New Roman" panose="02020603050405020304" pitchFamily="18" charset="0"/>
                          <a:cs typeface="Times New Roman" panose="02020603050405020304" pitchFamily="18" charset="0"/>
                        </a:rPr>
                        <a:t>Member</a:t>
                      </a:r>
                      <a:endParaRPr lang="en-US" sz="1600">
                        <a:ln>
                          <a:noFill/>
                        </a:ln>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alpha val="63000"/>
                      </a:schemeClr>
                    </a:solidFill>
                  </a:tcPr>
                </a:tc>
                <a:extLst>
                  <a:ext uri="{0D108BD9-81ED-4DB2-BD59-A6C34878D82A}">
                    <a16:rowId xmlns:a16="http://schemas.microsoft.com/office/drawing/2014/main" val="10008"/>
                  </a:ext>
                </a:extLst>
              </a:tr>
              <a:tr h="247566">
                <a:tc gridSpan="2">
                  <a:txBody>
                    <a:bodyPr/>
                    <a:lstStyle/>
                    <a:p>
                      <a:pPr marL="0" marR="0" algn="ctr">
                        <a:lnSpc>
                          <a:spcPct val="107000"/>
                        </a:lnSpc>
                        <a:spcBef>
                          <a:spcPts val="0"/>
                        </a:spcBef>
                        <a:spcAft>
                          <a:spcPts val="800"/>
                        </a:spcAft>
                      </a:pPr>
                      <a:r>
                        <a:rPr lang="en-US" sz="900">
                          <a:ln>
                            <a:noFill/>
                          </a:ln>
                          <a:effectLst/>
                        </a:rPr>
                        <a:t>9</a:t>
                      </a:r>
                      <a:endParaRPr lang="en-US" sz="800">
                        <a:ln>
                          <a:noFill/>
                        </a:ln>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alpha val="63000"/>
                      </a:schemeClr>
                    </a:solidFill>
                  </a:tcPr>
                </a:tc>
                <a:tc hMerge="1">
                  <a:txBody>
                    <a:bodyPr/>
                    <a:lstStyle/>
                    <a:p>
                      <a:endParaRPr lang="en-US"/>
                    </a:p>
                  </a:txBody>
                  <a:tcPr/>
                </a:tc>
                <a:tc>
                  <a:txBody>
                    <a:bodyPr/>
                    <a:lstStyle/>
                    <a:p>
                      <a:pPr marL="0" marR="0" algn="ctr">
                        <a:lnSpc>
                          <a:spcPct val="107000"/>
                        </a:lnSpc>
                        <a:spcBef>
                          <a:spcPts val="0"/>
                        </a:spcBef>
                        <a:spcAft>
                          <a:spcPts val="800"/>
                        </a:spcAft>
                      </a:pPr>
                      <a:r>
                        <a:rPr lang="en-US" sz="1600" dirty="0">
                          <a:ln>
                            <a:noFill/>
                          </a:ln>
                          <a:effectLst/>
                          <a:latin typeface="Times New Roman" panose="02020603050405020304" pitchFamily="18" charset="0"/>
                          <a:cs typeface="Times New Roman" panose="02020603050405020304" pitchFamily="18" charset="0"/>
                        </a:rPr>
                        <a:t>Ms. </a:t>
                      </a:r>
                      <a:r>
                        <a:rPr lang="en-US" sz="1600" dirty="0" err="1">
                          <a:ln>
                            <a:noFill/>
                          </a:ln>
                          <a:effectLst/>
                          <a:latin typeface="Times New Roman" panose="02020603050405020304" pitchFamily="18" charset="0"/>
                          <a:cs typeface="Times New Roman" panose="02020603050405020304" pitchFamily="18" charset="0"/>
                        </a:rPr>
                        <a:t>Gargi</a:t>
                      </a:r>
                      <a:r>
                        <a:rPr lang="en-US" sz="1600" dirty="0">
                          <a:ln>
                            <a:noFill/>
                          </a:ln>
                          <a:effectLst/>
                          <a:latin typeface="Times New Roman" panose="02020603050405020304" pitchFamily="18" charset="0"/>
                          <a:cs typeface="Times New Roman" panose="02020603050405020304" pitchFamily="18" charset="0"/>
                        </a:rPr>
                        <a:t> Singh, SOLS</a:t>
                      </a:r>
                      <a:endParaRPr lang="en-US" sz="1600" dirty="0">
                        <a:ln>
                          <a:noFill/>
                        </a:ln>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alpha val="63000"/>
                      </a:schemeClr>
                    </a:solidFill>
                  </a:tcPr>
                </a:tc>
                <a:tc>
                  <a:txBody>
                    <a:bodyPr/>
                    <a:lstStyle/>
                    <a:p>
                      <a:pPr marL="0" marR="0" algn="ctr">
                        <a:lnSpc>
                          <a:spcPct val="107000"/>
                        </a:lnSpc>
                        <a:spcBef>
                          <a:spcPts val="0"/>
                        </a:spcBef>
                        <a:spcAft>
                          <a:spcPts val="800"/>
                        </a:spcAft>
                      </a:pPr>
                      <a:r>
                        <a:rPr lang="en-US" sz="1600">
                          <a:ln>
                            <a:noFill/>
                          </a:ln>
                          <a:effectLst/>
                          <a:latin typeface="Times New Roman" panose="02020603050405020304" pitchFamily="18" charset="0"/>
                          <a:cs typeface="Times New Roman" panose="02020603050405020304" pitchFamily="18" charset="0"/>
                        </a:rPr>
                        <a:t>Member</a:t>
                      </a:r>
                      <a:endParaRPr lang="en-US" sz="1600">
                        <a:ln>
                          <a:noFill/>
                        </a:ln>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alpha val="63000"/>
                      </a:schemeClr>
                    </a:solidFill>
                  </a:tcPr>
                </a:tc>
                <a:extLst>
                  <a:ext uri="{0D108BD9-81ED-4DB2-BD59-A6C34878D82A}">
                    <a16:rowId xmlns:a16="http://schemas.microsoft.com/office/drawing/2014/main" val="10009"/>
                  </a:ext>
                </a:extLst>
              </a:tr>
              <a:tr h="336013">
                <a:tc gridSpan="2">
                  <a:txBody>
                    <a:bodyPr/>
                    <a:lstStyle/>
                    <a:p>
                      <a:pPr marL="0" marR="0" algn="ctr">
                        <a:lnSpc>
                          <a:spcPct val="107000"/>
                        </a:lnSpc>
                        <a:spcBef>
                          <a:spcPts val="0"/>
                        </a:spcBef>
                        <a:spcAft>
                          <a:spcPts val="800"/>
                        </a:spcAft>
                      </a:pPr>
                      <a:r>
                        <a:rPr lang="en-US" sz="900">
                          <a:ln>
                            <a:noFill/>
                          </a:ln>
                          <a:effectLst/>
                        </a:rPr>
                        <a:t>10</a:t>
                      </a:r>
                      <a:endParaRPr lang="en-US" sz="800">
                        <a:ln>
                          <a:noFill/>
                        </a:ln>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alpha val="63000"/>
                      </a:schemeClr>
                    </a:solidFill>
                  </a:tcPr>
                </a:tc>
                <a:tc hMerge="1">
                  <a:txBody>
                    <a:bodyPr/>
                    <a:lstStyle/>
                    <a:p>
                      <a:endParaRPr lang="en-US"/>
                    </a:p>
                  </a:txBody>
                  <a:tcPr/>
                </a:tc>
                <a:tc>
                  <a:txBody>
                    <a:bodyPr/>
                    <a:lstStyle/>
                    <a:p>
                      <a:pPr marL="0" marR="0" algn="ctr">
                        <a:lnSpc>
                          <a:spcPct val="107000"/>
                        </a:lnSpc>
                        <a:spcBef>
                          <a:spcPts val="0"/>
                        </a:spcBef>
                        <a:spcAft>
                          <a:spcPts val="800"/>
                        </a:spcAft>
                      </a:pPr>
                      <a:r>
                        <a:rPr lang="en-US" sz="1600" dirty="0">
                          <a:ln>
                            <a:noFill/>
                          </a:ln>
                          <a:effectLst/>
                          <a:latin typeface="Times New Roman" panose="02020603050405020304" pitchFamily="18" charset="0"/>
                          <a:cs typeface="Times New Roman" panose="02020603050405020304" pitchFamily="18" charset="0"/>
                        </a:rPr>
                        <a:t>Dr. Pradeep Kumar</a:t>
                      </a:r>
                      <a:endParaRPr lang="en-US" sz="1600" dirty="0">
                        <a:ln>
                          <a:noFill/>
                        </a:ln>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alpha val="63000"/>
                      </a:schemeClr>
                    </a:solidFill>
                  </a:tcPr>
                </a:tc>
                <a:tc>
                  <a:txBody>
                    <a:bodyPr/>
                    <a:lstStyle/>
                    <a:p>
                      <a:pPr marL="0" marR="0" algn="ctr">
                        <a:lnSpc>
                          <a:spcPct val="107000"/>
                        </a:lnSpc>
                        <a:spcBef>
                          <a:spcPts val="0"/>
                        </a:spcBef>
                        <a:spcAft>
                          <a:spcPts val="800"/>
                        </a:spcAft>
                      </a:pPr>
                      <a:r>
                        <a:rPr lang="en-US" sz="1600" dirty="0">
                          <a:ln>
                            <a:noFill/>
                          </a:ln>
                          <a:effectLst/>
                          <a:latin typeface="Times New Roman" panose="02020603050405020304" pitchFamily="18" charset="0"/>
                          <a:cs typeface="Times New Roman" panose="02020603050405020304" pitchFamily="18" charset="0"/>
                        </a:rPr>
                        <a:t>Member</a:t>
                      </a:r>
                      <a:endParaRPr lang="en-US" sz="1600" dirty="0">
                        <a:ln>
                          <a:noFill/>
                        </a:ln>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alpha val="63000"/>
                      </a:schemeClr>
                    </a:solidFill>
                  </a:tcPr>
                </a:tc>
                <a:extLst>
                  <a:ext uri="{0D108BD9-81ED-4DB2-BD59-A6C34878D82A}">
                    <a16:rowId xmlns:a16="http://schemas.microsoft.com/office/drawing/2014/main" val="10010"/>
                  </a:ext>
                </a:extLst>
              </a:tr>
              <a:tr h="336013">
                <a:tc gridSpan="2">
                  <a:txBody>
                    <a:bodyPr/>
                    <a:lstStyle/>
                    <a:p>
                      <a:pPr marL="0" marR="0" algn="ctr">
                        <a:lnSpc>
                          <a:spcPct val="107000"/>
                        </a:lnSpc>
                        <a:spcBef>
                          <a:spcPts val="0"/>
                        </a:spcBef>
                        <a:spcAft>
                          <a:spcPts val="800"/>
                        </a:spcAft>
                      </a:pPr>
                      <a:r>
                        <a:rPr lang="en-US" sz="900">
                          <a:ln>
                            <a:noFill/>
                          </a:ln>
                          <a:effectLst/>
                        </a:rPr>
                        <a:t>11</a:t>
                      </a:r>
                      <a:endParaRPr lang="en-US" sz="800">
                        <a:ln>
                          <a:noFill/>
                        </a:ln>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alpha val="63000"/>
                      </a:schemeClr>
                    </a:solidFill>
                  </a:tcPr>
                </a:tc>
                <a:tc hMerge="1">
                  <a:txBody>
                    <a:bodyPr/>
                    <a:lstStyle/>
                    <a:p>
                      <a:endParaRPr lang="en-US"/>
                    </a:p>
                  </a:txBody>
                  <a:tcPr/>
                </a:tc>
                <a:tc>
                  <a:txBody>
                    <a:bodyPr/>
                    <a:lstStyle/>
                    <a:p>
                      <a:pPr marL="0" marR="0" algn="ctr">
                        <a:lnSpc>
                          <a:spcPct val="107000"/>
                        </a:lnSpc>
                        <a:spcBef>
                          <a:spcPts val="0"/>
                        </a:spcBef>
                        <a:spcAft>
                          <a:spcPts val="800"/>
                        </a:spcAft>
                      </a:pPr>
                      <a:r>
                        <a:rPr lang="en-US" sz="1600" dirty="0">
                          <a:ln>
                            <a:noFill/>
                          </a:ln>
                          <a:effectLst/>
                          <a:latin typeface="Times New Roman" panose="02020603050405020304" pitchFamily="18" charset="0"/>
                          <a:cs typeface="Times New Roman" panose="02020603050405020304" pitchFamily="18" charset="0"/>
                        </a:rPr>
                        <a:t>Dr. </a:t>
                      </a:r>
                      <a:r>
                        <a:rPr lang="en-US" sz="1600" dirty="0" err="1">
                          <a:ln>
                            <a:noFill/>
                          </a:ln>
                          <a:effectLst/>
                          <a:latin typeface="Times New Roman" panose="02020603050405020304" pitchFamily="18" charset="0"/>
                          <a:cs typeface="Times New Roman" panose="02020603050405020304" pitchFamily="18" charset="0"/>
                        </a:rPr>
                        <a:t>Neeraj</a:t>
                      </a:r>
                      <a:r>
                        <a:rPr lang="en-US" sz="1600" dirty="0">
                          <a:ln>
                            <a:noFill/>
                          </a:ln>
                          <a:effectLst/>
                          <a:latin typeface="Times New Roman" panose="02020603050405020304" pitchFamily="18" charset="0"/>
                          <a:cs typeface="Times New Roman" panose="02020603050405020304" pitchFamily="18" charset="0"/>
                        </a:rPr>
                        <a:t> </a:t>
                      </a:r>
                      <a:r>
                        <a:rPr lang="en-US" sz="1600" dirty="0" err="1">
                          <a:ln>
                            <a:noFill/>
                          </a:ln>
                          <a:effectLst/>
                          <a:latin typeface="Times New Roman" panose="02020603050405020304" pitchFamily="18" charset="0"/>
                          <a:cs typeface="Times New Roman" panose="02020603050405020304" pitchFamily="18" charset="0"/>
                        </a:rPr>
                        <a:t>Kumari</a:t>
                      </a:r>
                      <a:r>
                        <a:rPr lang="en-US" sz="1600" dirty="0">
                          <a:ln>
                            <a:noFill/>
                          </a:ln>
                          <a:effectLst/>
                          <a:latin typeface="Times New Roman" panose="02020603050405020304" pitchFamily="18" charset="0"/>
                          <a:cs typeface="Times New Roman" panose="02020603050405020304" pitchFamily="18" charset="0"/>
                        </a:rPr>
                        <a:t>, NSS Program Coordinator</a:t>
                      </a:r>
                      <a:endParaRPr lang="en-US" sz="1600" dirty="0">
                        <a:ln>
                          <a:noFill/>
                        </a:ln>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alpha val="63000"/>
                      </a:schemeClr>
                    </a:solidFill>
                  </a:tcPr>
                </a:tc>
                <a:tc>
                  <a:txBody>
                    <a:bodyPr/>
                    <a:lstStyle/>
                    <a:p>
                      <a:pPr marL="0" marR="0" algn="ctr">
                        <a:lnSpc>
                          <a:spcPct val="107000"/>
                        </a:lnSpc>
                        <a:spcBef>
                          <a:spcPts val="0"/>
                        </a:spcBef>
                        <a:spcAft>
                          <a:spcPts val="800"/>
                        </a:spcAft>
                      </a:pPr>
                      <a:r>
                        <a:rPr lang="en-US" sz="1600" dirty="0">
                          <a:ln>
                            <a:noFill/>
                          </a:ln>
                          <a:effectLst/>
                          <a:latin typeface="Times New Roman" panose="02020603050405020304" pitchFamily="18" charset="0"/>
                          <a:cs typeface="Times New Roman" panose="02020603050405020304" pitchFamily="18" charset="0"/>
                        </a:rPr>
                        <a:t>Member</a:t>
                      </a:r>
                      <a:endParaRPr lang="en-US" sz="1600" dirty="0">
                        <a:ln>
                          <a:noFill/>
                        </a:ln>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alpha val="63000"/>
                      </a:schemeClr>
                    </a:solidFill>
                  </a:tcPr>
                </a:tc>
                <a:extLst>
                  <a:ext uri="{0D108BD9-81ED-4DB2-BD59-A6C34878D82A}">
                    <a16:rowId xmlns:a16="http://schemas.microsoft.com/office/drawing/2014/main" val="10011"/>
                  </a:ext>
                </a:extLst>
              </a:tr>
              <a:tr h="336013">
                <a:tc gridSpan="2">
                  <a:txBody>
                    <a:bodyPr/>
                    <a:lstStyle/>
                    <a:p>
                      <a:pPr marL="0" marR="0" algn="ctr">
                        <a:lnSpc>
                          <a:spcPct val="107000"/>
                        </a:lnSpc>
                        <a:spcBef>
                          <a:spcPts val="0"/>
                        </a:spcBef>
                        <a:spcAft>
                          <a:spcPts val="800"/>
                        </a:spcAft>
                      </a:pPr>
                      <a:r>
                        <a:rPr lang="en-US" sz="900">
                          <a:ln>
                            <a:noFill/>
                          </a:ln>
                          <a:effectLst/>
                        </a:rPr>
                        <a:t>12</a:t>
                      </a:r>
                      <a:endParaRPr lang="en-US" sz="800">
                        <a:ln>
                          <a:noFill/>
                        </a:ln>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alpha val="63000"/>
                      </a:schemeClr>
                    </a:solidFill>
                  </a:tcPr>
                </a:tc>
                <a:tc hMerge="1">
                  <a:txBody>
                    <a:bodyPr/>
                    <a:lstStyle/>
                    <a:p>
                      <a:endParaRPr lang="en-US"/>
                    </a:p>
                  </a:txBody>
                  <a:tcPr/>
                </a:tc>
                <a:tc>
                  <a:txBody>
                    <a:bodyPr/>
                    <a:lstStyle/>
                    <a:p>
                      <a:pPr marL="0" marR="0" algn="ctr">
                        <a:lnSpc>
                          <a:spcPct val="107000"/>
                        </a:lnSpc>
                        <a:spcBef>
                          <a:spcPts val="0"/>
                        </a:spcBef>
                        <a:spcAft>
                          <a:spcPts val="800"/>
                        </a:spcAft>
                      </a:pPr>
                      <a:r>
                        <a:rPr lang="en-US" sz="1600" dirty="0">
                          <a:ln>
                            <a:noFill/>
                          </a:ln>
                          <a:effectLst/>
                          <a:latin typeface="Times New Roman" panose="02020603050405020304" pitchFamily="18" charset="0"/>
                          <a:cs typeface="Times New Roman" panose="02020603050405020304" pitchFamily="18" charset="0"/>
                        </a:rPr>
                        <a:t>Mr. </a:t>
                      </a:r>
                      <a:r>
                        <a:rPr lang="en-US" sz="1600" dirty="0" err="1">
                          <a:ln>
                            <a:noFill/>
                          </a:ln>
                          <a:effectLst/>
                          <a:latin typeface="Times New Roman" panose="02020603050405020304" pitchFamily="18" charset="0"/>
                          <a:cs typeface="Times New Roman" panose="02020603050405020304" pitchFamily="18" charset="0"/>
                        </a:rPr>
                        <a:t>Priyanker</a:t>
                      </a:r>
                      <a:r>
                        <a:rPr lang="en-US" sz="1600" dirty="0">
                          <a:ln>
                            <a:noFill/>
                          </a:ln>
                          <a:effectLst/>
                          <a:latin typeface="Times New Roman" panose="02020603050405020304" pitchFamily="18" charset="0"/>
                          <a:cs typeface="Times New Roman" panose="02020603050405020304" pitchFamily="18" charset="0"/>
                        </a:rPr>
                        <a:t>, Student volunteer</a:t>
                      </a:r>
                      <a:endParaRPr lang="en-US" sz="1600" dirty="0">
                        <a:ln>
                          <a:noFill/>
                        </a:ln>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alpha val="63000"/>
                      </a:schemeClr>
                    </a:solidFill>
                  </a:tcPr>
                </a:tc>
                <a:tc>
                  <a:txBody>
                    <a:bodyPr/>
                    <a:lstStyle/>
                    <a:p>
                      <a:pPr marL="0" marR="0" algn="ctr">
                        <a:lnSpc>
                          <a:spcPct val="107000"/>
                        </a:lnSpc>
                        <a:spcBef>
                          <a:spcPts val="0"/>
                        </a:spcBef>
                        <a:spcAft>
                          <a:spcPts val="800"/>
                        </a:spcAft>
                      </a:pPr>
                      <a:r>
                        <a:rPr lang="en-US" sz="1600" dirty="0">
                          <a:ln>
                            <a:noFill/>
                          </a:ln>
                          <a:effectLst/>
                          <a:latin typeface="Times New Roman" panose="02020603050405020304" pitchFamily="18" charset="0"/>
                          <a:cs typeface="Times New Roman" panose="02020603050405020304" pitchFamily="18" charset="0"/>
                        </a:rPr>
                        <a:t>Member</a:t>
                      </a:r>
                      <a:endParaRPr lang="en-US" sz="1600" dirty="0">
                        <a:ln>
                          <a:noFill/>
                        </a:ln>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alpha val="63000"/>
                      </a:schemeClr>
                    </a:solidFill>
                  </a:tcPr>
                </a:tc>
                <a:extLst>
                  <a:ext uri="{0D108BD9-81ED-4DB2-BD59-A6C34878D82A}">
                    <a16:rowId xmlns:a16="http://schemas.microsoft.com/office/drawing/2014/main" val="10012"/>
                  </a:ext>
                </a:extLst>
              </a:tr>
              <a:tr h="336013">
                <a:tc gridSpan="2">
                  <a:txBody>
                    <a:bodyPr/>
                    <a:lstStyle/>
                    <a:p>
                      <a:pPr marL="0" marR="0" algn="ctr">
                        <a:lnSpc>
                          <a:spcPct val="107000"/>
                        </a:lnSpc>
                        <a:spcBef>
                          <a:spcPts val="0"/>
                        </a:spcBef>
                        <a:spcAft>
                          <a:spcPts val="800"/>
                        </a:spcAft>
                      </a:pPr>
                      <a:r>
                        <a:rPr lang="en-US" sz="900">
                          <a:ln>
                            <a:noFill/>
                          </a:ln>
                          <a:effectLst/>
                        </a:rPr>
                        <a:t>13</a:t>
                      </a:r>
                      <a:endParaRPr lang="en-US" sz="800">
                        <a:ln>
                          <a:noFill/>
                        </a:ln>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alpha val="63000"/>
                      </a:schemeClr>
                    </a:solidFill>
                  </a:tcPr>
                </a:tc>
                <a:tc hMerge="1">
                  <a:txBody>
                    <a:bodyPr/>
                    <a:lstStyle/>
                    <a:p>
                      <a:endParaRPr lang="en-US"/>
                    </a:p>
                  </a:txBody>
                  <a:tcPr/>
                </a:tc>
                <a:tc>
                  <a:txBody>
                    <a:bodyPr/>
                    <a:lstStyle/>
                    <a:p>
                      <a:pPr marL="0" marR="0" algn="ctr">
                        <a:lnSpc>
                          <a:spcPct val="107000"/>
                        </a:lnSpc>
                        <a:spcBef>
                          <a:spcPts val="0"/>
                        </a:spcBef>
                        <a:spcAft>
                          <a:spcPts val="800"/>
                        </a:spcAft>
                      </a:pPr>
                      <a:r>
                        <a:rPr lang="en-US" sz="1600" dirty="0">
                          <a:ln>
                            <a:noFill/>
                          </a:ln>
                          <a:effectLst/>
                          <a:latin typeface="Times New Roman" panose="02020603050405020304" pitchFamily="18" charset="0"/>
                          <a:cs typeface="Times New Roman" panose="02020603050405020304" pitchFamily="18" charset="0"/>
                        </a:rPr>
                        <a:t>Mr. </a:t>
                      </a:r>
                      <a:r>
                        <a:rPr lang="en-US" sz="1600" dirty="0" err="1">
                          <a:ln>
                            <a:noFill/>
                          </a:ln>
                          <a:effectLst/>
                          <a:latin typeface="Times New Roman" panose="02020603050405020304" pitchFamily="18" charset="0"/>
                          <a:cs typeface="Times New Roman" panose="02020603050405020304" pitchFamily="18" charset="0"/>
                        </a:rPr>
                        <a:t>Shivang</a:t>
                      </a:r>
                      <a:r>
                        <a:rPr lang="en-US" sz="1600" dirty="0">
                          <a:ln>
                            <a:noFill/>
                          </a:ln>
                          <a:effectLst/>
                          <a:latin typeface="Times New Roman" panose="02020603050405020304" pitchFamily="18" charset="0"/>
                          <a:cs typeface="Times New Roman" panose="02020603050405020304" pitchFamily="18" charset="0"/>
                        </a:rPr>
                        <a:t>, Student Volunteer</a:t>
                      </a:r>
                      <a:endParaRPr lang="en-US" sz="1600" dirty="0">
                        <a:ln>
                          <a:noFill/>
                        </a:ln>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alpha val="63000"/>
                      </a:schemeClr>
                    </a:solidFill>
                  </a:tcPr>
                </a:tc>
                <a:tc>
                  <a:txBody>
                    <a:bodyPr/>
                    <a:lstStyle/>
                    <a:p>
                      <a:pPr marL="0" marR="0" algn="ctr">
                        <a:lnSpc>
                          <a:spcPct val="107000"/>
                        </a:lnSpc>
                        <a:spcBef>
                          <a:spcPts val="0"/>
                        </a:spcBef>
                        <a:spcAft>
                          <a:spcPts val="800"/>
                        </a:spcAft>
                      </a:pPr>
                      <a:r>
                        <a:rPr lang="en-US" sz="1600" dirty="0">
                          <a:ln>
                            <a:noFill/>
                          </a:ln>
                          <a:effectLst/>
                          <a:latin typeface="Times New Roman" panose="02020603050405020304" pitchFamily="18" charset="0"/>
                          <a:cs typeface="Times New Roman" panose="02020603050405020304" pitchFamily="18" charset="0"/>
                        </a:rPr>
                        <a:t>Member</a:t>
                      </a:r>
                      <a:endParaRPr lang="en-US" sz="1600" dirty="0">
                        <a:ln>
                          <a:noFill/>
                        </a:ln>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alpha val="63000"/>
                      </a:schemeClr>
                    </a:solidFill>
                  </a:tcPr>
                </a:tc>
                <a:extLst>
                  <a:ext uri="{0D108BD9-81ED-4DB2-BD59-A6C34878D82A}">
                    <a16:rowId xmlns:a16="http://schemas.microsoft.com/office/drawing/2014/main" val="10013"/>
                  </a:ext>
                </a:extLst>
              </a:tr>
              <a:tr h="336013">
                <a:tc gridSpan="2">
                  <a:txBody>
                    <a:bodyPr/>
                    <a:lstStyle/>
                    <a:p>
                      <a:pPr marL="0" marR="0" algn="ctr">
                        <a:lnSpc>
                          <a:spcPct val="107000"/>
                        </a:lnSpc>
                        <a:spcBef>
                          <a:spcPts val="0"/>
                        </a:spcBef>
                        <a:spcAft>
                          <a:spcPts val="800"/>
                        </a:spcAft>
                      </a:pPr>
                      <a:r>
                        <a:rPr lang="en-US" sz="900" dirty="0">
                          <a:ln>
                            <a:noFill/>
                          </a:ln>
                          <a:effectLst/>
                        </a:rPr>
                        <a:t>14</a:t>
                      </a:r>
                      <a:endParaRPr lang="en-US" sz="800" dirty="0">
                        <a:ln>
                          <a:noFill/>
                        </a:ln>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alpha val="63000"/>
                      </a:schemeClr>
                    </a:solidFill>
                  </a:tcPr>
                </a:tc>
                <a:tc hMerge="1">
                  <a:txBody>
                    <a:bodyPr/>
                    <a:lstStyle/>
                    <a:p>
                      <a:endParaRPr lang="en-US"/>
                    </a:p>
                  </a:txBody>
                  <a:tcPr/>
                </a:tc>
                <a:tc>
                  <a:txBody>
                    <a:bodyPr/>
                    <a:lstStyle/>
                    <a:p>
                      <a:pPr marL="0" marR="0" algn="ctr">
                        <a:lnSpc>
                          <a:spcPct val="107000"/>
                        </a:lnSpc>
                        <a:spcBef>
                          <a:spcPts val="0"/>
                        </a:spcBef>
                        <a:spcAft>
                          <a:spcPts val="800"/>
                        </a:spcAft>
                      </a:pPr>
                      <a:r>
                        <a:rPr lang="en-US" sz="1600" dirty="0">
                          <a:ln>
                            <a:noFill/>
                          </a:ln>
                          <a:effectLst/>
                          <a:latin typeface="Times New Roman" panose="02020603050405020304" pitchFamily="18" charset="0"/>
                          <a:cs typeface="Times New Roman" panose="02020603050405020304" pitchFamily="18" charset="0"/>
                        </a:rPr>
                        <a:t>Dr. Monika Yadav, Program Coordinator</a:t>
                      </a:r>
                      <a:endParaRPr lang="en-US" sz="1600" dirty="0">
                        <a:ln>
                          <a:noFill/>
                        </a:ln>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alpha val="63000"/>
                      </a:schemeClr>
                    </a:solidFill>
                  </a:tcPr>
                </a:tc>
                <a:tc>
                  <a:txBody>
                    <a:bodyPr/>
                    <a:lstStyle/>
                    <a:p>
                      <a:pPr marL="0" marR="0" algn="ctr">
                        <a:lnSpc>
                          <a:spcPct val="107000"/>
                        </a:lnSpc>
                        <a:spcBef>
                          <a:spcPts val="0"/>
                        </a:spcBef>
                        <a:spcAft>
                          <a:spcPts val="800"/>
                        </a:spcAft>
                      </a:pPr>
                      <a:r>
                        <a:rPr lang="en-US" sz="1600" dirty="0">
                          <a:ln>
                            <a:noFill/>
                          </a:ln>
                          <a:effectLst/>
                          <a:latin typeface="Times New Roman" panose="02020603050405020304" pitchFamily="18" charset="0"/>
                          <a:cs typeface="Times New Roman" panose="02020603050405020304" pitchFamily="18" charset="0"/>
                        </a:rPr>
                        <a:t>Member Secretary</a:t>
                      </a:r>
                      <a:endParaRPr lang="en-US" sz="1600" dirty="0">
                        <a:ln>
                          <a:noFill/>
                        </a:ln>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alpha val="63000"/>
                      </a:schemeClr>
                    </a:solidFill>
                  </a:tcPr>
                </a:tc>
                <a:extLst>
                  <a:ext uri="{0D108BD9-81ED-4DB2-BD59-A6C34878D82A}">
                    <a16:rowId xmlns:a16="http://schemas.microsoft.com/office/drawing/2014/main" val="10014"/>
                  </a:ext>
                </a:extLst>
              </a:tr>
            </a:tbl>
          </a:graphicData>
        </a:graphic>
      </p:graphicFrame>
      <p:pic>
        <p:nvPicPr>
          <p:cNvPr id="2051" name="Picture 3" descr="yrc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7543" y="2506163"/>
            <a:ext cx="2949827" cy="2919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489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1999" cy="989112"/>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0429" y="136408"/>
            <a:ext cx="3776941" cy="542936"/>
          </a:xfrm>
          <a:prstGeom prst="rect">
            <a:avLst/>
          </a:prstGeom>
        </p:spPr>
      </p:pic>
      <p:sp>
        <p:nvSpPr>
          <p:cNvPr id="5" name="Rectangle 4"/>
          <p:cNvSpPr/>
          <p:nvPr/>
        </p:nvSpPr>
        <p:spPr>
          <a:xfrm>
            <a:off x="1104900" y="669688"/>
            <a:ext cx="251520" cy="324036"/>
          </a:xfrm>
          <a:prstGeom prst="rect">
            <a:avLst/>
          </a:prstGeom>
          <a:solidFill>
            <a:srgbClr val="E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8" name="Straight Connector 7"/>
          <p:cNvCxnSpPr/>
          <p:nvPr/>
        </p:nvCxnSpPr>
        <p:spPr>
          <a:xfrm>
            <a:off x="1104900" y="989112"/>
            <a:ext cx="9144000" cy="0"/>
          </a:xfrm>
          <a:prstGeom prst="line">
            <a:avLst/>
          </a:prstGeom>
          <a:ln w="25400">
            <a:solidFill>
              <a:srgbClr val="0060AA"/>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432874" y="461917"/>
            <a:ext cx="7177726" cy="584775"/>
          </a:xfrm>
          <a:prstGeom prst="rect">
            <a:avLst/>
          </a:prstGeom>
          <a:noFill/>
        </p:spPr>
        <p:txBody>
          <a:bodyPr wrap="square" lIns="91440" tIns="45720" rIns="91440" bIns="45720" rtlCol="0" anchor="t">
            <a:spAutoFit/>
          </a:bodyPr>
          <a:lstStyle/>
          <a:p>
            <a:r>
              <a:rPr lang="en-IN" sz="3200" b="1" dirty="0">
                <a:solidFill>
                  <a:srgbClr val="0060AA"/>
                </a:solidFill>
                <a:latin typeface="Rockwell" panose="02060603020205020403" pitchFamily="18" charset="0"/>
              </a:rPr>
              <a:t>YOUTH RED CROSS COMMITTEE:</a:t>
            </a:r>
          </a:p>
        </p:txBody>
      </p:sp>
      <p:sp>
        <p:nvSpPr>
          <p:cNvPr id="2" name="Content Placeholder 2">
            <a:extLst>
              <a:ext uri="{FF2B5EF4-FFF2-40B4-BE49-F238E27FC236}">
                <a16:creationId xmlns:a16="http://schemas.microsoft.com/office/drawing/2014/main" id="{BDC59045-1F7C-D0BC-BB17-DD8D768955F3}"/>
              </a:ext>
            </a:extLst>
          </p:cNvPr>
          <p:cNvSpPr txBox="1">
            <a:spLocks/>
          </p:cNvSpPr>
          <p:nvPr/>
        </p:nvSpPr>
        <p:spPr>
          <a:xfrm>
            <a:off x="838200" y="2281782"/>
            <a:ext cx="10578070" cy="2821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endParaRPr lang="en-IN" dirty="0"/>
          </a:p>
        </p:txBody>
      </p:sp>
      <p:sp>
        <p:nvSpPr>
          <p:cNvPr id="7" name="Date Placeholder 6">
            <a:extLst>
              <a:ext uri="{FF2B5EF4-FFF2-40B4-BE49-F238E27FC236}">
                <a16:creationId xmlns:a16="http://schemas.microsoft.com/office/drawing/2014/main" id="{01D1CA31-2F32-EB94-8330-6E6FCD43AF6F}"/>
              </a:ext>
            </a:extLst>
          </p:cNvPr>
          <p:cNvSpPr>
            <a:spLocks noGrp="1"/>
          </p:cNvSpPr>
          <p:nvPr>
            <p:ph type="dt" sz="half" idx="10"/>
          </p:nvPr>
        </p:nvSpPr>
        <p:spPr/>
        <p:txBody>
          <a:bodyPr/>
          <a:lstStyle/>
          <a:p>
            <a:endParaRPr lang="en-IN" dirty="0"/>
          </a:p>
        </p:txBody>
      </p:sp>
      <p:sp>
        <p:nvSpPr>
          <p:cNvPr id="10" name="Footer Placeholder 9">
            <a:extLst>
              <a:ext uri="{FF2B5EF4-FFF2-40B4-BE49-F238E27FC236}">
                <a16:creationId xmlns:a16="http://schemas.microsoft.com/office/drawing/2014/main" id="{BCCFB518-0F6A-0642-7900-AD83B2180E92}"/>
              </a:ext>
            </a:extLst>
          </p:cNvPr>
          <p:cNvSpPr>
            <a:spLocks noGrp="1"/>
          </p:cNvSpPr>
          <p:nvPr>
            <p:ph type="ftr" sz="quarter" idx="11"/>
          </p:nvPr>
        </p:nvSpPr>
        <p:spPr/>
        <p:txBody>
          <a:bodyPr/>
          <a:lstStyle/>
          <a:p>
            <a:endParaRPr lang="en-IN" dirty="0"/>
          </a:p>
        </p:txBody>
      </p:sp>
      <p:sp>
        <p:nvSpPr>
          <p:cNvPr id="12" name="Slide Number Placeholder 11">
            <a:extLst>
              <a:ext uri="{FF2B5EF4-FFF2-40B4-BE49-F238E27FC236}">
                <a16:creationId xmlns:a16="http://schemas.microsoft.com/office/drawing/2014/main" id="{6C1E8428-A607-C4AB-1401-B66724EDBC6E}"/>
              </a:ext>
            </a:extLst>
          </p:cNvPr>
          <p:cNvSpPr>
            <a:spLocks noGrp="1"/>
          </p:cNvSpPr>
          <p:nvPr>
            <p:ph type="sldNum" sz="quarter" idx="12"/>
          </p:nvPr>
        </p:nvSpPr>
        <p:spPr/>
        <p:txBody>
          <a:bodyPr/>
          <a:lstStyle/>
          <a:p>
            <a:fld id="{E37F8B97-A7FF-4736-A675-20D618A5F4E7}" type="slidenum">
              <a:rPr lang="en-IN" smtClean="0"/>
              <a:t>7</a:t>
            </a:fld>
            <a:endParaRPr lang="en-IN"/>
          </a:p>
        </p:txBody>
      </p:sp>
      <p:pic>
        <p:nvPicPr>
          <p:cNvPr id="2051" name="Picture 3" descr="yrc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43211" y="1932838"/>
            <a:ext cx="3294159" cy="349296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C40C510-D79C-7E43-828F-D0DF06E045B0}"/>
              </a:ext>
            </a:extLst>
          </p:cNvPr>
          <p:cNvPicPr>
            <a:picLocks noChangeAspect="1"/>
          </p:cNvPicPr>
          <p:nvPr/>
        </p:nvPicPr>
        <p:blipFill>
          <a:blip r:embed="rId6"/>
          <a:stretch>
            <a:fillRect/>
          </a:stretch>
        </p:blipFill>
        <p:spPr>
          <a:xfrm>
            <a:off x="838199" y="1205206"/>
            <a:ext cx="7522229" cy="5556962"/>
          </a:xfrm>
          <a:prstGeom prst="rect">
            <a:avLst/>
          </a:prstGeom>
        </p:spPr>
      </p:pic>
    </p:spTree>
    <p:extLst>
      <p:ext uri="{BB962C8B-B14F-4D97-AF65-F5344CB8AC3E}">
        <p14:creationId xmlns:p14="http://schemas.microsoft.com/office/powerpoint/2010/main" val="3599891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0429" y="136408"/>
            <a:ext cx="3776941" cy="542936"/>
          </a:xfrm>
          <a:prstGeom prst="rect">
            <a:avLst/>
          </a:prstGeom>
        </p:spPr>
      </p:pic>
      <p:sp>
        <p:nvSpPr>
          <p:cNvPr id="5" name="Rectangle 4"/>
          <p:cNvSpPr/>
          <p:nvPr/>
        </p:nvSpPr>
        <p:spPr>
          <a:xfrm>
            <a:off x="838200" y="669688"/>
            <a:ext cx="518220" cy="324036"/>
          </a:xfrm>
          <a:prstGeom prst="rect">
            <a:avLst/>
          </a:prstGeom>
          <a:solidFill>
            <a:srgbClr val="E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8" name="Straight Connector 7"/>
          <p:cNvCxnSpPr/>
          <p:nvPr/>
        </p:nvCxnSpPr>
        <p:spPr>
          <a:xfrm flipV="1">
            <a:off x="152400" y="903514"/>
            <a:ext cx="11604171" cy="90210"/>
          </a:xfrm>
          <a:prstGeom prst="line">
            <a:avLst/>
          </a:prstGeom>
          <a:ln w="25400">
            <a:solidFill>
              <a:srgbClr val="0060AA"/>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456740" y="407876"/>
            <a:ext cx="6903689" cy="584775"/>
          </a:xfrm>
          <a:prstGeom prst="rect">
            <a:avLst/>
          </a:prstGeom>
          <a:noFill/>
        </p:spPr>
        <p:txBody>
          <a:bodyPr wrap="square" lIns="91440" tIns="45720" rIns="91440" bIns="45720" rtlCol="0" anchor="t">
            <a:spAutoFit/>
          </a:bodyPr>
          <a:lstStyle/>
          <a:p>
            <a:r>
              <a:rPr lang="en-IN" sz="3200" b="1" dirty="0">
                <a:solidFill>
                  <a:srgbClr val="0060AA"/>
                </a:solidFill>
                <a:latin typeface="Rockwell" panose="02060603020205020403" pitchFamily="18" charset="0"/>
              </a:rPr>
              <a:t>ACTIVITIES: AY23-24</a:t>
            </a:r>
          </a:p>
        </p:txBody>
      </p:sp>
      <p:sp>
        <p:nvSpPr>
          <p:cNvPr id="2" name="Content Placeholder 2">
            <a:extLst>
              <a:ext uri="{FF2B5EF4-FFF2-40B4-BE49-F238E27FC236}">
                <a16:creationId xmlns:a16="http://schemas.microsoft.com/office/drawing/2014/main" id="{BDC59045-1F7C-D0BC-BB17-DD8D768955F3}"/>
              </a:ext>
            </a:extLst>
          </p:cNvPr>
          <p:cNvSpPr txBox="1">
            <a:spLocks/>
          </p:cNvSpPr>
          <p:nvPr/>
        </p:nvSpPr>
        <p:spPr>
          <a:xfrm>
            <a:off x="838200" y="2281782"/>
            <a:ext cx="10578070" cy="2821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endParaRPr lang="en-IN" dirty="0"/>
          </a:p>
        </p:txBody>
      </p:sp>
      <p:sp>
        <p:nvSpPr>
          <p:cNvPr id="10" name="Footer Placeholder 9">
            <a:extLst>
              <a:ext uri="{FF2B5EF4-FFF2-40B4-BE49-F238E27FC236}">
                <a16:creationId xmlns:a16="http://schemas.microsoft.com/office/drawing/2014/main" id="{BCCFB518-0F6A-0642-7900-AD83B2180E92}"/>
              </a:ext>
            </a:extLst>
          </p:cNvPr>
          <p:cNvSpPr>
            <a:spLocks noGrp="1"/>
          </p:cNvSpPr>
          <p:nvPr>
            <p:ph type="ftr" sz="quarter" idx="11"/>
          </p:nvPr>
        </p:nvSpPr>
        <p:spPr/>
        <p:txBody>
          <a:bodyPr/>
          <a:lstStyle/>
          <a:p>
            <a:r>
              <a:rPr lang="en-IN" dirty="0"/>
              <a:t>YRC</a:t>
            </a:r>
          </a:p>
        </p:txBody>
      </p:sp>
      <p:sp>
        <p:nvSpPr>
          <p:cNvPr id="12" name="Slide Number Placeholder 11">
            <a:extLst>
              <a:ext uri="{FF2B5EF4-FFF2-40B4-BE49-F238E27FC236}">
                <a16:creationId xmlns:a16="http://schemas.microsoft.com/office/drawing/2014/main" id="{6C1E8428-A607-C4AB-1401-B66724EDBC6E}"/>
              </a:ext>
            </a:extLst>
          </p:cNvPr>
          <p:cNvSpPr>
            <a:spLocks noGrp="1"/>
          </p:cNvSpPr>
          <p:nvPr>
            <p:ph type="sldNum" sz="quarter" idx="12"/>
          </p:nvPr>
        </p:nvSpPr>
        <p:spPr/>
        <p:txBody>
          <a:bodyPr/>
          <a:lstStyle/>
          <a:p>
            <a:fld id="{E37F8B97-A7FF-4736-A675-20D618A5F4E7}" type="slidenum">
              <a:rPr lang="en-IN" smtClean="0"/>
              <a:t>8</a:t>
            </a:fld>
            <a:endParaRPr lang="en-IN"/>
          </a:p>
        </p:txBody>
      </p:sp>
      <p:pic>
        <p:nvPicPr>
          <p:cNvPr id="14" name="Picture 13"/>
          <p:cNvPicPr/>
          <p:nvPr/>
        </p:nvPicPr>
        <p:blipFill>
          <a:blip r:embed="rId5"/>
          <a:stretch>
            <a:fillRect/>
          </a:stretch>
        </p:blipFill>
        <p:spPr>
          <a:xfrm>
            <a:off x="258536" y="1217894"/>
            <a:ext cx="4346121" cy="2695575"/>
          </a:xfrm>
          <a:prstGeom prst="rect">
            <a:avLst/>
          </a:prstGeom>
        </p:spPr>
      </p:pic>
      <p:sp>
        <p:nvSpPr>
          <p:cNvPr id="15" name="Rectangle 14"/>
          <p:cNvSpPr/>
          <p:nvPr/>
        </p:nvSpPr>
        <p:spPr>
          <a:xfrm>
            <a:off x="0" y="3901323"/>
            <a:ext cx="4517571" cy="882806"/>
          </a:xfrm>
          <a:prstGeom prst="rect">
            <a:avLst/>
          </a:prstGeom>
        </p:spPr>
        <p:txBody>
          <a:bodyPr wrap="square">
            <a:spAutoFit/>
          </a:bodyPr>
          <a:lstStyle/>
          <a:p>
            <a:pPr>
              <a:lnSpc>
                <a:spcPct val="107000"/>
              </a:lnSpc>
              <a:spcAft>
                <a:spcPts val="800"/>
              </a:spcAft>
            </a:pPr>
            <a:r>
              <a:rPr lang="en-US" sz="1200" dirty="0">
                <a:latin typeface="Times New Roman" panose="02020603050405020304" pitchFamily="18" charset="0"/>
                <a:ea typeface="Calibri" panose="020F0502020204030204" pitchFamily="34" charset="0"/>
                <a:cs typeface="Times New Roman" panose="02020603050405020304" pitchFamily="18" charset="0"/>
              </a:rPr>
              <a:t>An awareness program on the adverse effects of drug use was held in </a:t>
            </a:r>
            <a:r>
              <a:rPr lang="en-US" sz="1200" dirty="0" err="1">
                <a:latin typeface="Times New Roman" panose="02020603050405020304" pitchFamily="18" charset="0"/>
                <a:ea typeface="Calibri" panose="020F0502020204030204" pitchFamily="34" charset="0"/>
                <a:cs typeface="Times New Roman" panose="02020603050405020304" pitchFamily="18" charset="0"/>
              </a:rPr>
              <a:t>Lakhuwas</a:t>
            </a:r>
            <a:r>
              <a:rPr lang="en-US" sz="1200" dirty="0">
                <a:latin typeface="Times New Roman" panose="02020603050405020304" pitchFamily="18" charset="0"/>
                <a:ea typeface="Calibri" panose="020F0502020204030204" pitchFamily="34" charset="0"/>
                <a:cs typeface="Times New Roman" panose="02020603050405020304" pitchFamily="18" charset="0"/>
              </a:rPr>
              <a:t>, Haryana, as part of an extension activity by K.R. Mangalam University in collaboration with the Youth Red Cross Committee.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descr="C:\Users\hp\Downloads\IMG-20240301-WA0033.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50729" y="948620"/>
            <a:ext cx="4308007" cy="2952704"/>
          </a:xfrm>
          <a:prstGeom prst="rect">
            <a:avLst/>
          </a:prstGeom>
          <a:noFill/>
          <a:ln>
            <a:noFill/>
          </a:ln>
        </p:spPr>
      </p:pic>
      <p:sp>
        <p:nvSpPr>
          <p:cNvPr id="17" name="Rectangle 16"/>
          <p:cNvSpPr/>
          <p:nvPr/>
        </p:nvSpPr>
        <p:spPr>
          <a:xfrm>
            <a:off x="7650728" y="3946430"/>
            <a:ext cx="4541271" cy="430887"/>
          </a:xfrm>
          <a:prstGeom prst="rect">
            <a:avLst/>
          </a:prstGeom>
        </p:spPr>
        <p:txBody>
          <a:bodyPr wrap="square">
            <a:spAutoFit/>
          </a:bodyPr>
          <a:lstStyle/>
          <a:p>
            <a:r>
              <a:rPr lang="en-US" sz="1100" dirty="0">
                <a:latin typeface="Times New Roman" panose="02020603050405020304" pitchFamily="18" charset="0"/>
                <a:ea typeface="Calibri" panose="020F0502020204030204" pitchFamily="34" charset="0"/>
              </a:rPr>
              <a:t>Survey on TB </a:t>
            </a:r>
            <a:r>
              <a:rPr lang="en-US" sz="1100" dirty="0" err="1">
                <a:latin typeface="Times New Roman" panose="02020603050405020304" pitchFamily="18" charset="0"/>
                <a:ea typeface="Calibri" panose="020F0502020204030204" pitchFamily="34" charset="0"/>
              </a:rPr>
              <a:t>Mukt</a:t>
            </a:r>
            <a:r>
              <a:rPr lang="en-US" sz="1100" dirty="0">
                <a:latin typeface="Times New Roman" panose="02020603050405020304" pitchFamily="18" charset="0"/>
                <a:ea typeface="Calibri" panose="020F0502020204030204" pitchFamily="34" charset="0"/>
              </a:rPr>
              <a:t> Bharat, involving community engagement and awareness on tuberculosis eradication.</a:t>
            </a:r>
            <a:endParaRPr lang="en-US" sz="1100" dirty="0"/>
          </a:p>
        </p:txBody>
      </p:sp>
      <p:sp>
        <p:nvSpPr>
          <p:cNvPr id="19" name="Rectangle 18"/>
          <p:cNvSpPr/>
          <p:nvPr/>
        </p:nvSpPr>
        <p:spPr>
          <a:xfrm>
            <a:off x="7575032" y="5325705"/>
            <a:ext cx="4562338" cy="273473"/>
          </a:xfrm>
          <a:prstGeom prst="rect">
            <a:avLst/>
          </a:prstGeom>
        </p:spPr>
        <p:txBody>
          <a:bodyPr wrap="square">
            <a:spAutoFit/>
          </a:bodyPr>
          <a:lstStyle/>
          <a:p>
            <a:pPr>
              <a:lnSpc>
                <a:spcPct val="107000"/>
              </a:lnSpc>
              <a:spcAft>
                <a:spcPts val="800"/>
              </a:spcAft>
              <a:tabLst>
                <a:tab pos="895350" algn="l"/>
              </a:tabLst>
            </a:pPr>
            <a:r>
              <a:rPr lang="en-US" sz="1100" dirty="0">
                <a:latin typeface="Times New Roman" panose="02020603050405020304" pitchFamily="18" charset="0"/>
                <a:ea typeface="Calibri" panose="020F0502020204030204" pitchFamily="34" charset="0"/>
                <a:cs typeface="Times New Roman" panose="02020603050405020304" pitchFamily="18" charset="0"/>
              </a:rPr>
              <a:t>Health check-up being conducted at the Health Camp in </a:t>
            </a:r>
            <a:r>
              <a:rPr lang="en-US" sz="1100" dirty="0" err="1">
                <a:latin typeface="Times New Roman" panose="02020603050405020304" pitchFamily="18" charset="0"/>
                <a:ea typeface="Calibri" panose="020F0502020204030204" pitchFamily="34" charset="0"/>
                <a:cs typeface="Times New Roman" panose="02020603050405020304" pitchFamily="18" charset="0"/>
              </a:rPr>
              <a:t>Lakhuwas</a:t>
            </a:r>
            <a:r>
              <a:rPr lang="en-US" sz="1100" dirty="0">
                <a:latin typeface="Times New Roman" panose="02020603050405020304" pitchFamily="18" charset="0"/>
                <a:ea typeface="Calibri" panose="020F0502020204030204" pitchFamily="34" charset="0"/>
                <a:cs typeface="Times New Roman" panose="02020603050405020304" pitchFamily="18" charset="0"/>
              </a:rPr>
              <a:t> Village.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4385" y="4335893"/>
            <a:ext cx="3060815" cy="2339503"/>
          </a:xfrm>
          <a:prstGeom prst="rect">
            <a:avLst/>
          </a:prstGeom>
        </p:spPr>
      </p:pic>
    </p:spTree>
    <p:extLst>
      <p:ext uri="{BB962C8B-B14F-4D97-AF65-F5344CB8AC3E}">
        <p14:creationId xmlns:p14="http://schemas.microsoft.com/office/powerpoint/2010/main" val="3100793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0429" y="136408"/>
            <a:ext cx="3776941" cy="542936"/>
          </a:xfrm>
          <a:prstGeom prst="rect">
            <a:avLst/>
          </a:prstGeom>
        </p:spPr>
      </p:pic>
      <p:sp>
        <p:nvSpPr>
          <p:cNvPr id="5" name="Rectangle 4"/>
          <p:cNvSpPr/>
          <p:nvPr/>
        </p:nvSpPr>
        <p:spPr>
          <a:xfrm>
            <a:off x="838200" y="669688"/>
            <a:ext cx="518220" cy="324036"/>
          </a:xfrm>
          <a:prstGeom prst="rect">
            <a:avLst/>
          </a:prstGeom>
          <a:solidFill>
            <a:srgbClr val="E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8" name="Straight Connector 7"/>
          <p:cNvCxnSpPr/>
          <p:nvPr/>
        </p:nvCxnSpPr>
        <p:spPr>
          <a:xfrm flipV="1">
            <a:off x="152400" y="903514"/>
            <a:ext cx="11604171" cy="90210"/>
          </a:xfrm>
          <a:prstGeom prst="line">
            <a:avLst/>
          </a:prstGeom>
          <a:ln w="25400">
            <a:solidFill>
              <a:srgbClr val="0060AA"/>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456740" y="407876"/>
            <a:ext cx="6903689" cy="584775"/>
          </a:xfrm>
          <a:prstGeom prst="rect">
            <a:avLst/>
          </a:prstGeom>
          <a:noFill/>
        </p:spPr>
        <p:txBody>
          <a:bodyPr wrap="square" lIns="91440" tIns="45720" rIns="91440" bIns="45720" rtlCol="0" anchor="t">
            <a:spAutoFit/>
          </a:bodyPr>
          <a:lstStyle/>
          <a:p>
            <a:r>
              <a:rPr lang="en-IN" sz="3200" b="1" dirty="0">
                <a:solidFill>
                  <a:srgbClr val="0060AA"/>
                </a:solidFill>
                <a:latin typeface="Rockwell" panose="02060603020205020403" pitchFamily="18" charset="0"/>
              </a:rPr>
              <a:t>ACTIVITIES: AY23-24</a:t>
            </a:r>
          </a:p>
        </p:txBody>
      </p:sp>
      <p:sp>
        <p:nvSpPr>
          <p:cNvPr id="2" name="Content Placeholder 2">
            <a:extLst>
              <a:ext uri="{FF2B5EF4-FFF2-40B4-BE49-F238E27FC236}">
                <a16:creationId xmlns:a16="http://schemas.microsoft.com/office/drawing/2014/main" id="{BDC59045-1F7C-D0BC-BB17-DD8D768955F3}"/>
              </a:ext>
            </a:extLst>
          </p:cNvPr>
          <p:cNvSpPr txBox="1">
            <a:spLocks/>
          </p:cNvSpPr>
          <p:nvPr/>
        </p:nvSpPr>
        <p:spPr>
          <a:xfrm>
            <a:off x="838200" y="2281782"/>
            <a:ext cx="10578070" cy="2821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endParaRPr lang="en-IN" dirty="0"/>
          </a:p>
        </p:txBody>
      </p:sp>
      <p:sp>
        <p:nvSpPr>
          <p:cNvPr id="10" name="Footer Placeholder 9">
            <a:extLst>
              <a:ext uri="{FF2B5EF4-FFF2-40B4-BE49-F238E27FC236}">
                <a16:creationId xmlns:a16="http://schemas.microsoft.com/office/drawing/2014/main" id="{BCCFB518-0F6A-0642-7900-AD83B2180E92}"/>
              </a:ext>
            </a:extLst>
          </p:cNvPr>
          <p:cNvSpPr>
            <a:spLocks noGrp="1"/>
          </p:cNvSpPr>
          <p:nvPr>
            <p:ph type="ftr" sz="quarter" idx="11"/>
          </p:nvPr>
        </p:nvSpPr>
        <p:spPr>
          <a:xfrm>
            <a:off x="2383971" y="6513393"/>
            <a:ext cx="7598229" cy="365125"/>
          </a:xfrm>
        </p:spPr>
        <p:txBody>
          <a:bodyPr/>
          <a:lstStyle/>
          <a:p>
            <a:r>
              <a:rPr lang="en-US" b="1" dirty="0">
                <a:solidFill>
                  <a:schemeClr val="tx1"/>
                </a:solidFill>
                <a:latin typeface="Times New Roman" panose="02020603050405020304" pitchFamily="18" charset="0"/>
                <a:cs typeface="Times New Roman" panose="02020603050405020304" pitchFamily="18" charset="0"/>
              </a:rPr>
              <a:t>Street play to create Awareness of cyber and mobile phone frauds in </a:t>
            </a:r>
            <a:r>
              <a:rPr lang="en-US" b="1" dirty="0" err="1">
                <a:solidFill>
                  <a:schemeClr val="tx1"/>
                </a:solidFill>
                <a:latin typeface="Times New Roman" panose="02020603050405020304" pitchFamily="18" charset="0"/>
                <a:cs typeface="Times New Roman" panose="02020603050405020304" pitchFamily="18" charset="0"/>
              </a:rPr>
              <a:t>Lakhuwas</a:t>
            </a:r>
            <a:r>
              <a:rPr lang="en-US" b="1" dirty="0">
                <a:solidFill>
                  <a:schemeClr val="tx1"/>
                </a:solidFill>
                <a:latin typeface="Times New Roman" panose="02020603050405020304" pitchFamily="18" charset="0"/>
                <a:cs typeface="Times New Roman" panose="02020603050405020304" pitchFamily="18" charset="0"/>
              </a:rPr>
              <a:t> Village.</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12" name="Slide Number Placeholder 11">
            <a:extLst>
              <a:ext uri="{FF2B5EF4-FFF2-40B4-BE49-F238E27FC236}">
                <a16:creationId xmlns:a16="http://schemas.microsoft.com/office/drawing/2014/main" id="{6C1E8428-A607-C4AB-1401-B66724EDBC6E}"/>
              </a:ext>
            </a:extLst>
          </p:cNvPr>
          <p:cNvSpPr>
            <a:spLocks noGrp="1"/>
          </p:cNvSpPr>
          <p:nvPr>
            <p:ph type="sldNum" sz="quarter" idx="12"/>
          </p:nvPr>
        </p:nvSpPr>
        <p:spPr/>
        <p:txBody>
          <a:bodyPr/>
          <a:lstStyle/>
          <a:p>
            <a:fld id="{E37F8B97-A7FF-4736-A675-20D618A5F4E7}" type="slidenum">
              <a:rPr lang="en-IN" smtClean="0"/>
              <a:t>9</a:t>
            </a:fld>
            <a:endParaRPr lang="en-IN" dirty="0"/>
          </a:p>
        </p:txBody>
      </p:sp>
      <p:pic>
        <p:nvPicPr>
          <p:cNvPr id="20" name="Picture 19" descr="C:\Users\hp\Downloads\WhatsApp Image 2024-05-08 at 4.55.48 PM.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1" y="1216822"/>
            <a:ext cx="5061856" cy="2704461"/>
          </a:xfrm>
          <a:prstGeom prst="rect">
            <a:avLst/>
          </a:prstGeom>
          <a:noFill/>
          <a:ln>
            <a:noFill/>
          </a:ln>
        </p:spPr>
      </p:pic>
      <p:sp>
        <p:nvSpPr>
          <p:cNvPr id="11" name="Rectangle 10"/>
          <p:cNvSpPr/>
          <p:nvPr/>
        </p:nvSpPr>
        <p:spPr>
          <a:xfrm>
            <a:off x="76200" y="3999405"/>
            <a:ext cx="5385365" cy="289951"/>
          </a:xfrm>
          <a:prstGeom prst="rect">
            <a:avLst/>
          </a:prstGeom>
        </p:spPr>
        <p:txBody>
          <a:bodyPr wrap="square">
            <a:spAutoFit/>
          </a:bodyPr>
          <a:lstStyle/>
          <a:p>
            <a:pPr>
              <a:lnSpc>
                <a:spcPct val="107000"/>
              </a:lnSpc>
              <a:spcAft>
                <a:spcPts val="800"/>
              </a:spcAft>
            </a:pPr>
            <a:r>
              <a:rPr lang="en-US" sz="1200" dirty="0">
                <a:latin typeface="Times New Roman" panose="02020603050405020304" pitchFamily="18" charset="0"/>
                <a:ea typeface="Calibri" panose="020F0502020204030204" pitchFamily="34" charset="0"/>
                <a:cs typeface="Times New Roman" panose="02020603050405020304" pitchFamily="18" charset="0"/>
              </a:rPr>
              <a:t> A short interaction with the blood donors in blood </a:t>
            </a:r>
            <a:r>
              <a:rPr lang="en-US" sz="1200" dirty="0" err="1">
                <a:latin typeface="Times New Roman" panose="02020603050405020304" pitchFamily="18" charset="0"/>
                <a:ea typeface="Calibri" panose="020F0502020204030204" pitchFamily="34" charset="0"/>
                <a:cs typeface="Times New Roman" panose="02020603050405020304" pitchFamily="18" charset="0"/>
              </a:rPr>
              <a:t>Doantion</a:t>
            </a:r>
            <a:r>
              <a:rPr lang="en-US" sz="1200" dirty="0">
                <a:latin typeface="Times New Roman" panose="02020603050405020304" pitchFamily="18" charset="0"/>
                <a:ea typeface="Calibri" panose="020F0502020204030204" pitchFamily="34" charset="0"/>
                <a:cs typeface="Times New Roman" panose="02020603050405020304" pitchFamily="18" charset="0"/>
              </a:rPr>
              <a:t> Camp.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51170" y="1174982"/>
            <a:ext cx="4702630" cy="2797629"/>
          </a:xfrm>
          <a:prstGeom prst="rect">
            <a:avLst/>
          </a:prstGeom>
        </p:spPr>
      </p:pic>
      <p:sp>
        <p:nvSpPr>
          <p:cNvPr id="21" name="Rectangle 20"/>
          <p:cNvSpPr/>
          <p:nvPr/>
        </p:nvSpPr>
        <p:spPr>
          <a:xfrm>
            <a:off x="6651170" y="4017132"/>
            <a:ext cx="4615543" cy="273473"/>
          </a:xfrm>
          <a:prstGeom prst="rect">
            <a:avLst/>
          </a:prstGeom>
        </p:spPr>
        <p:txBody>
          <a:bodyPr wrap="square">
            <a:spAutoFit/>
          </a:bodyPr>
          <a:lstStyle/>
          <a:p>
            <a:pPr>
              <a:lnSpc>
                <a:spcPct val="107000"/>
              </a:lnSpc>
              <a:spcAft>
                <a:spcPts val="800"/>
              </a:spcAft>
              <a:tabLst>
                <a:tab pos="895350" algn="l"/>
              </a:tabLst>
            </a:pPr>
            <a:r>
              <a:rPr lang="en-US" sz="1100" dirty="0">
                <a:latin typeface="Times New Roman" panose="02020603050405020304" pitchFamily="18" charset="0"/>
                <a:ea typeface="Calibri" panose="020F0502020204030204" pitchFamily="34" charset="0"/>
                <a:cs typeface="Times New Roman" panose="02020603050405020304" pitchFamily="18" charset="0"/>
              </a:rPr>
              <a:t>Health check-up being conducted at the Health Camp in </a:t>
            </a:r>
            <a:r>
              <a:rPr lang="en-US" sz="1100" dirty="0" err="1">
                <a:latin typeface="Times New Roman" panose="02020603050405020304" pitchFamily="18" charset="0"/>
                <a:ea typeface="Calibri" panose="020F0502020204030204" pitchFamily="34" charset="0"/>
                <a:cs typeface="Times New Roman" panose="02020603050405020304" pitchFamily="18" charset="0"/>
              </a:rPr>
              <a:t>Lakhuwas</a:t>
            </a:r>
            <a:r>
              <a:rPr lang="en-US" sz="1100" dirty="0">
                <a:latin typeface="Times New Roman" panose="02020603050405020304" pitchFamily="18" charset="0"/>
                <a:ea typeface="Calibri" panose="020F0502020204030204" pitchFamily="34" charset="0"/>
                <a:cs typeface="Times New Roman" panose="02020603050405020304" pitchFamily="18" charset="0"/>
              </a:rPr>
              <a:t> Village.</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9703" y="4308167"/>
            <a:ext cx="3872593" cy="2205226"/>
          </a:xfrm>
          <a:prstGeom prst="rect">
            <a:avLst/>
          </a:prstGeom>
        </p:spPr>
      </p:pic>
    </p:spTree>
    <p:extLst>
      <p:ext uri="{BB962C8B-B14F-4D97-AF65-F5344CB8AC3E}">
        <p14:creationId xmlns:p14="http://schemas.microsoft.com/office/powerpoint/2010/main" val="31013548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697</TotalTime>
  <Words>1233</Words>
  <Application>Microsoft Macintosh PowerPoint</Application>
  <PresentationFormat>Widescreen</PresentationFormat>
  <Paragraphs>220</Paragraphs>
  <Slides>19</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Aptos</vt:lpstr>
      <vt:lpstr>Arial</vt:lpstr>
      <vt:lpstr>Calibri</vt:lpstr>
      <vt:lpstr>Calibri Light</vt:lpstr>
      <vt:lpstr>Rockwell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Saiyam Gupta</dc:creator>
  <cp:lastModifiedBy>Microsoft Office User</cp:lastModifiedBy>
  <cp:revision>38</cp:revision>
  <dcterms:created xsi:type="dcterms:W3CDTF">2024-10-30T13:44:30Z</dcterms:created>
  <dcterms:modified xsi:type="dcterms:W3CDTF">2025-06-05T06:41:31Z</dcterms:modified>
</cp:coreProperties>
</file>